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8.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9.xml" ContentType="application/vnd.openxmlformats-officedocument.them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10.xml" ContentType="application/vnd.openxmlformats-officedocument.theme+xml"/>
  <Override PartName="/ppt/theme/themeOverride10.xml" ContentType="application/vnd.openxmlformats-officedocument.themeOverride+xml"/>
  <Override PartName="/ppt/notesSlides/notesSlide1.xml" ContentType="application/vnd.openxmlformats-officedocument.presentationml.notesSlide+xml"/>
  <Override PartName="/ppt/theme/themeOverride11.xml" ContentType="application/vnd.openxmlformats-officedocument.themeOverride+xml"/>
  <Override PartName="/ppt/notesSlides/notesSlide2.xml" ContentType="application/vnd.openxmlformats-officedocument.presentationml.notesSlide+xml"/>
  <Override PartName="/ppt/theme/themeOverride1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3.xml" ContentType="application/vnd.openxmlformats-officedocument.themeOverride+xml"/>
  <Override PartName="/ppt/notesSlides/notesSlide7.xml" ContentType="application/vnd.openxmlformats-officedocument.presentationml.notesSlide+xml"/>
  <Override PartName="/ppt/theme/themeOverride14.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5.xml" ContentType="application/vnd.openxmlformats-officedocument.themeOverride+xml"/>
  <Override PartName="/ppt/notesSlides/notesSlide17.xml" ContentType="application/vnd.openxmlformats-officedocument.presentationml.notesSlide+xml"/>
  <Override PartName="/ppt/theme/themeOverride16.xml" ContentType="application/vnd.openxmlformats-officedocument.themeOverride+xml"/>
  <Override PartName="/ppt/notesSlides/notesSlide18.xml" ContentType="application/vnd.openxmlformats-officedocument.presentationml.notesSlide+xml"/>
  <Override PartName="/ppt/theme/themeOverride17.xml" ContentType="application/vnd.openxmlformats-officedocument.themeOverride+xml"/>
  <Override PartName="/ppt/notesSlides/notesSlide19.xml" ContentType="application/vnd.openxmlformats-officedocument.presentationml.notesSlide+xml"/>
  <Override PartName="/ppt/theme/themeOverride18.xml" ContentType="application/vnd.openxmlformats-officedocument.themeOverride+xml"/>
  <Override PartName="/ppt/notesSlides/notesSlide20.xml" ContentType="application/vnd.openxmlformats-officedocument.presentationml.notesSlide+xml"/>
  <Override PartName="/ppt/theme/themeOverride19.xml" ContentType="application/vnd.openxmlformats-officedocument.themeOverr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7" r:id="rId4"/>
    <p:sldMasterId id="2147483701" r:id="rId5"/>
    <p:sldMasterId id="2147483713" r:id="rId6"/>
    <p:sldMasterId id="2147483762" r:id="rId7"/>
    <p:sldMasterId id="2147483773" r:id="rId8"/>
    <p:sldMasterId id="2147483787" r:id="rId9"/>
    <p:sldMasterId id="2147483798" r:id="rId10"/>
    <p:sldMasterId id="2147483811" r:id="rId11"/>
    <p:sldMasterId id="2147483837" r:id="rId12"/>
  </p:sldMasterIdLst>
  <p:notesMasterIdLst>
    <p:notesMasterId r:id="rId46"/>
  </p:notesMasterIdLst>
  <p:sldIdLst>
    <p:sldId id="464" r:id="rId13"/>
    <p:sldId id="558" r:id="rId14"/>
    <p:sldId id="557" r:id="rId15"/>
    <p:sldId id="591" r:id="rId16"/>
    <p:sldId id="633" r:id="rId17"/>
    <p:sldId id="631" r:id="rId18"/>
    <p:sldId id="632" r:id="rId19"/>
    <p:sldId id="630" r:id="rId20"/>
    <p:sldId id="635" r:id="rId21"/>
    <p:sldId id="646" r:id="rId22"/>
    <p:sldId id="645" r:id="rId23"/>
    <p:sldId id="647" r:id="rId24"/>
    <p:sldId id="648" r:id="rId25"/>
    <p:sldId id="649" r:id="rId26"/>
    <p:sldId id="634" r:id="rId27"/>
    <p:sldId id="5549" r:id="rId28"/>
    <p:sldId id="2563" r:id="rId29"/>
    <p:sldId id="265" r:id="rId30"/>
    <p:sldId id="5551" r:id="rId31"/>
    <p:sldId id="469" r:id="rId32"/>
    <p:sldId id="5550" r:id="rId33"/>
    <p:sldId id="269" r:id="rId34"/>
    <p:sldId id="471" r:id="rId35"/>
    <p:sldId id="472" r:id="rId36"/>
    <p:sldId id="5552" r:id="rId37"/>
    <p:sldId id="636" r:id="rId38"/>
    <p:sldId id="628" r:id="rId39"/>
    <p:sldId id="637" r:id="rId40"/>
    <p:sldId id="638" r:id="rId41"/>
    <p:sldId id="642" r:id="rId42"/>
    <p:sldId id="639" r:id="rId43"/>
    <p:sldId id="644" r:id="rId44"/>
    <p:sldId id="640" r:id="rId45"/>
  </p:sldIdLst>
  <p:sldSz cx="9144000" cy="5143500" type="screen16x9"/>
  <p:notesSz cx="6858000" cy="9144000"/>
  <p:embeddedFontLst>
    <p:embeddedFont>
      <p:font typeface="Flanders Art Sans" panose="020B0604020202020204" charset="0"/>
      <p:regular r:id="rId47"/>
      <p:bold r:id="rId48"/>
      <p:italic r:id="rId49"/>
      <p:boldItalic r:id="rId50"/>
    </p:embeddedFont>
    <p:embeddedFont>
      <p:font typeface="FlandersArtSans-Bold" panose="020B0604020202020204" charset="0"/>
      <p:bold r:id="rId51"/>
    </p:embeddedFont>
    <p:embeddedFont>
      <p:font typeface="FlandersArtSans-Regular" panose="020B0604020202020204" charset="0"/>
      <p:regular r:id="rId52"/>
    </p:embeddedFont>
    <p:embeddedFont>
      <p:font typeface="Helvetica" panose="020B0604020202020204" pitchFamily="34" charset="0"/>
      <p:regular r:id="rId53"/>
      <p:bold r:id="rId54"/>
      <p:italic r:id="rId55"/>
      <p:boldItalic r:id="rId56"/>
    </p:embeddedFont>
    <p:embeddedFont>
      <p:font typeface="Open Sans" panose="020B0606030504020204" pitchFamily="34" charset="0"/>
      <p:regular r:id="rId57"/>
      <p:bold r:id="rId58"/>
      <p:italic r:id="rId59"/>
      <p:boldItalic r:id="rId60"/>
    </p:embeddedFont>
    <p:embeddedFont>
      <p:font typeface="Roboto" panose="02000000000000000000" pitchFamily="2" charset="0"/>
      <p:regular r:id="rId61"/>
      <p:bold r:id="rId62"/>
      <p:italic r:id="rId63"/>
      <p:boldItalic r:id="rId64"/>
    </p:embeddedFont>
    <p:embeddedFont>
      <p:font typeface="Segoe UI" panose="020B0502040204020203"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eu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B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800111-DF87-4AE8-641E-62FD06DA25A1}" v="7" dt="2025-02-27T13:25:02.148"/>
    <p1510:client id="{49019ED5-6CBC-F613-25AA-FA0460A3DDAC}" v="15" dt="2025-02-27T12:28:23.205"/>
    <p1510:client id="{88620B81-86E1-F923-1829-DA6EBB15A1B5}" v="644" dt="2025-02-27T11:00:23.848"/>
    <p1510:client id="{B170FF12-35C9-4B34-BB3E-3ED68550E18B}" v="17" dt="2025-02-27T12:31:28.575"/>
    <p1510:client id="{C55EE880-1776-0A1A-97C5-B8BEC7272DD4}" v="41" dt="2025-02-27T12:56:23.800"/>
    <p1510:client id="{CE9C17E3-B250-AE5D-CB42-94E7911534CB}" v="949" dt="2025-02-26T14:12:04.919"/>
    <p1510:client id="{D72983C1-91A2-5F49-6B1E-E30B32E7B9D6}" v="100" dt="2025-02-27T09:38:59.656"/>
    <p1510:client id="{E4BF445F-A82E-49B7-8B23-CB2FF84EA33C}" v="16" dt="2025-02-27T10:32:28.182"/>
  </p1510:revLst>
</p1510:revInfo>
</file>

<file path=ppt/tableStyles.xml><?xml version="1.0" encoding="utf-8"?>
<a:tblStyleLst xmlns:a="http://schemas.openxmlformats.org/drawingml/2006/main" def="{9703C4AC-D76D-4FD5-9B55-D667427894AE}">
  <a:tblStyle styleId="{9703C4AC-D76D-4FD5-9B55-D667427894AE}"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CE6"/>
          </a:solidFill>
        </a:fill>
      </a:tcStyle>
    </a:wholeTbl>
    <a:band1H>
      <a:tcTxStyle/>
      <a:tcStyle>
        <a:tcBdr/>
        <a:fill>
          <a:solidFill>
            <a:srgbClr val="FFFACA"/>
          </a:solidFill>
        </a:fill>
      </a:tcStyle>
    </a:band1H>
    <a:band2H>
      <a:tcTxStyle/>
      <a:tcStyle>
        <a:tcBdr/>
      </a:tcStyle>
    </a:band2H>
    <a:band1V>
      <a:tcTxStyle/>
      <a:tcStyle>
        <a:tcBdr/>
        <a:fill>
          <a:solidFill>
            <a:srgbClr val="FFFAC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2CC3B6D-8294-4D67-92CD-39B6E8F8AF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Stijl, thema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font" Target="fonts/font15.fntdata"/><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font" Target="fonts/font5.fntdata"/><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Master" Target="slideMasters/slideMaster4.xml"/><Relationship Id="rId71" Type="http://schemas.openxmlformats.org/officeDocument/2006/relationships/theme" Target="theme/theme1.xml"/></Relationships>
</file>

<file path=ppt/diagrams/_rels/data6.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F4560C-A2CB-4D26-A6EE-C463B515EB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nl-BE"/>
        </a:p>
      </dgm:t>
    </dgm:pt>
    <dgm:pt modelId="{3B27C398-D513-4698-A788-42C59865B51B}">
      <dgm:prSet phldrT="[Text]" custT="1"/>
      <dgm:spPr/>
      <dgm:t>
        <a:bodyPr/>
        <a:lstStyle/>
        <a:p>
          <a:r>
            <a:rPr lang="nl-NL" sz="1600" b="1" i="0" u="none" strike="noStrike" kern="1200" cap="none" err="1">
              <a:solidFill>
                <a:schemeClr val="bg1"/>
              </a:solidFill>
              <a:latin typeface="FlandersArtSans-Regular"/>
              <a:ea typeface="FlandersArtSans-Regular"/>
              <a:cs typeface="FlandersArtSans-Regular"/>
            </a:rPr>
            <a:t>What</a:t>
          </a:r>
          <a:endParaRPr lang="nl-BE" sz="1600" b="1" i="0" u="none" strike="noStrike" kern="1200" cap="none">
            <a:solidFill>
              <a:schemeClr val="bg1"/>
            </a:solidFill>
            <a:latin typeface="FlandersArtSans-Regular"/>
            <a:ea typeface="FlandersArtSans-Regular"/>
            <a:cs typeface="FlandersArtSans-Regular"/>
          </a:endParaRPr>
        </a:p>
      </dgm:t>
    </dgm:pt>
    <dgm:pt modelId="{CE91BA2C-C455-4DBC-9B42-18DD5162EBA8}" type="parTrans" cxnId="{8DA3D26B-F8B5-4B1A-9ED5-C297AFB1BFCE}">
      <dgm:prSet/>
      <dgm:spPr/>
      <dgm:t>
        <a:bodyPr/>
        <a:lstStyle/>
        <a:p>
          <a:endParaRPr lang="nl-BE" sz="1600"/>
        </a:p>
      </dgm:t>
    </dgm:pt>
    <dgm:pt modelId="{533B03D7-BE12-4928-BF94-14394E601033}" type="sibTrans" cxnId="{8DA3D26B-F8B5-4B1A-9ED5-C297AFB1BFCE}">
      <dgm:prSet/>
      <dgm:spPr/>
      <dgm:t>
        <a:bodyPr/>
        <a:lstStyle/>
        <a:p>
          <a:endParaRPr lang="nl-BE" sz="1600"/>
        </a:p>
      </dgm:t>
    </dgm:pt>
    <dgm:pt modelId="{DA748683-45A4-4277-8B8E-749092A4073E}">
      <dgm:prSet phldrT="[Text]" custT="1"/>
      <dgm:spPr/>
      <dgm:t>
        <a:bodyPr/>
        <a:lstStyle/>
        <a:p>
          <a:r>
            <a:rPr lang="en-US" sz="1600" b="1" i="0" u="sng" strike="noStrike" cap="none">
              <a:solidFill>
                <a:schemeClr val="accent1"/>
              </a:solidFill>
              <a:latin typeface="FlandersArtSans-Regular"/>
              <a:ea typeface="FlandersArtSans-Regular"/>
              <a:cs typeface="FlandersArtSans-Regular"/>
              <a:sym typeface="FlandersArtSans-Regular"/>
            </a:rPr>
            <a:t>Strategic project</a:t>
          </a:r>
          <a:r>
            <a:rPr lang="en-US" sz="1600" b="1" i="0" u="none" strike="noStrike" cap="none">
              <a:solidFill>
                <a:schemeClr val="accent1"/>
              </a:solidFill>
              <a:latin typeface="FlandersArtSans-Regular"/>
              <a:ea typeface="FlandersArtSans-Regular"/>
              <a:cs typeface="FlandersArtSans-Regular"/>
              <a:sym typeface="FlandersArtSans-Regular"/>
            </a:rPr>
            <a:t> </a:t>
          </a:r>
          <a:r>
            <a:rPr lang="en-US" sz="1600" i="0" u="none" strike="noStrike" cap="none">
              <a:solidFill>
                <a:schemeClr val="dk1"/>
              </a:solidFill>
              <a:latin typeface="FlandersArtSans-Regular"/>
              <a:ea typeface="FlandersArtSans-Regular"/>
              <a:cs typeface="FlandersArtSans-Regular"/>
              <a:sym typeface="FlandersArtSans-Regular"/>
            </a:rPr>
            <a:t>within the Interreg VI program France-Wallonia-Flanders</a:t>
          </a:r>
          <a:endParaRPr lang="nl-BE" sz="1600" i="0" u="none" strike="noStrike" cap="none">
            <a:solidFill>
              <a:schemeClr val="dk1"/>
            </a:solidFill>
            <a:latin typeface="FlandersArtSans-Regular"/>
            <a:ea typeface="FlandersArtSans-Regular"/>
            <a:cs typeface="FlandersArtSans-Regular"/>
            <a:sym typeface="FlandersArtSans-Regular"/>
          </a:endParaRPr>
        </a:p>
      </dgm:t>
    </dgm:pt>
    <dgm:pt modelId="{92B372AD-A704-4C5D-B942-BE667766F4CC}" type="parTrans" cxnId="{4DE40A03-5D89-47D0-92DB-7D916085D7D6}">
      <dgm:prSet/>
      <dgm:spPr/>
      <dgm:t>
        <a:bodyPr/>
        <a:lstStyle/>
        <a:p>
          <a:endParaRPr lang="nl-BE" sz="1600"/>
        </a:p>
      </dgm:t>
    </dgm:pt>
    <dgm:pt modelId="{B4DFB47E-6B48-4B70-B9F1-CF8283F91ABE}" type="sibTrans" cxnId="{4DE40A03-5D89-47D0-92DB-7D916085D7D6}">
      <dgm:prSet/>
      <dgm:spPr/>
      <dgm:t>
        <a:bodyPr/>
        <a:lstStyle/>
        <a:p>
          <a:endParaRPr lang="nl-BE" sz="1600"/>
        </a:p>
      </dgm:t>
    </dgm:pt>
    <dgm:pt modelId="{15B266FB-8B5B-405E-B386-8D4E51BB12AF}">
      <dgm:prSet phldrT="[Text]" custT="1"/>
      <dgm:spPr/>
      <dgm:t>
        <a:bodyPr/>
        <a:lstStyle/>
        <a:p>
          <a:r>
            <a:rPr lang="nl-NL" sz="1600" b="1" i="0" u="none" strike="noStrike" kern="1200" cap="none" err="1">
              <a:solidFill>
                <a:schemeClr val="bg1"/>
              </a:solidFill>
              <a:latin typeface="FlandersArtSans-Regular"/>
              <a:ea typeface="FlandersArtSans-Regular"/>
              <a:cs typeface="FlandersArtSans-Regular"/>
            </a:rPr>
            <a:t>Objectives</a:t>
          </a:r>
          <a:endParaRPr lang="nl-BE" sz="1600" b="1" i="0" u="none" strike="noStrike" kern="1200" cap="none">
            <a:solidFill>
              <a:schemeClr val="bg1"/>
            </a:solidFill>
            <a:latin typeface="FlandersArtSans-Regular"/>
            <a:ea typeface="FlandersArtSans-Regular"/>
            <a:cs typeface="FlandersArtSans-Regular"/>
          </a:endParaRPr>
        </a:p>
      </dgm:t>
    </dgm:pt>
    <dgm:pt modelId="{C9E71B38-8CBA-4949-8CB5-83E1CE6F727D}" type="parTrans" cxnId="{7F3B1238-0387-4D6A-AEE5-967F3FAC47B0}">
      <dgm:prSet/>
      <dgm:spPr/>
      <dgm:t>
        <a:bodyPr/>
        <a:lstStyle/>
        <a:p>
          <a:endParaRPr lang="nl-BE" sz="1600"/>
        </a:p>
      </dgm:t>
    </dgm:pt>
    <dgm:pt modelId="{4C18874C-6498-4B8F-BCB1-774A6F9A1C3A}" type="sibTrans" cxnId="{7F3B1238-0387-4D6A-AEE5-967F3FAC47B0}">
      <dgm:prSet/>
      <dgm:spPr/>
      <dgm:t>
        <a:bodyPr/>
        <a:lstStyle/>
        <a:p>
          <a:endParaRPr lang="nl-BE" sz="1600"/>
        </a:p>
      </dgm:t>
    </dgm:pt>
    <dgm:pt modelId="{8EC08D5F-6D48-40C6-A347-048F723DDF00}">
      <dgm:prSet custT="1"/>
      <dgm:spPr/>
      <dgm:t>
        <a:bodyPr/>
        <a:lstStyle/>
        <a:p>
          <a:r>
            <a:rPr lang="en-US" sz="1600" i="0" u="none" strike="noStrike" cap="none">
              <a:solidFill>
                <a:schemeClr val="dk1"/>
              </a:solidFill>
              <a:latin typeface="FlandersArtSans-Regular"/>
              <a:ea typeface="FlandersArtSans-Regular"/>
              <a:cs typeface="FlandersArtSans-Regular"/>
              <a:sym typeface="FlandersArtSans-Regular"/>
            </a:rPr>
            <a:t>100% financed by EFRO​</a:t>
          </a:r>
        </a:p>
      </dgm:t>
    </dgm:pt>
    <dgm:pt modelId="{ECF23C5F-787C-40BF-84C2-BEB1828D84D5}" type="parTrans" cxnId="{3EA43782-E91D-41EC-B45F-AC735994A652}">
      <dgm:prSet/>
      <dgm:spPr/>
      <dgm:t>
        <a:bodyPr/>
        <a:lstStyle/>
        <a:p>
          <a:endParaRPr lang="nl-BE" sz="1600"/>
        </a:p>
      </dgm:t>
    </dgm:pt>
    <dgm:pt modelId="{A79AD4C1-EA60-4420-8CE6-FF52353DE2DC}" type="sibTrans" cxnId="{3EA43782-E91D-41EC-B45F-AC735994A652}">
      <dgm:prSet/>
      <dgm:spPr/>
      <dgm:t>
        <a:bodyPr/>
        <a:lstStyle/>
        <a:p>
          <a:endParaRPr lang="nl-BE" sz="1600"/>
        </a:p>
      </dgm:t>
    </dgm:pt>
    <dgm:pt modelId="{AA5F96C6-8999-45E0-83EC-438465D923A4}">
      <dgm:prSet custT="1"/>
      <dgm:spPr/>
      <dgm:t>
        <a:bodyPr/>
        <a:lstStyle/>
        <a:p>
          <a:r>
            <a:rPr lang="en-US" sz="1600" i="0" u="none" strike="noStrike" cap="none">
              <a:solidFill>
                <a:schemeClr val="dk1"/>
              </a:solidFill>
              <a:latin typeface="FlandersArtSans-Regular"/>
              <a:ea typeface="FlandersArtSans-Regular"/>
              <a:cs typeface="FlandersArtSans-Regular"/>
              <a:sym typeface="FlandersArtSans-Regular"/>
            </a:rPr>
            <a:t>Total budget of €15,000,000 (7.4 million euros already allocated)​</a:t>
          </a:r>
          <a:endParaRPr lang="en-US" sz="1600" i="0" u="none" strike="noStrike" cap="none">
            <a:solidFill>
              <a:schemeClr val="accent1"/>
            </a:solidFill>
            <a:latin typeface="FlandersArtSans-Regular"/>
            <a:ea typeface="FlandersArtSans-Regular"/>
            <a:cs typeface="FlandersArtSans-Regular"/>
            <a:sym typeface="FlandersArtSans-Regular"/>
          </a:endParaRPr>
        </a:p>
      </dgm:t>
    </dgm:pt>
    <dgm:pt modelId="{72926F74-8FDB-45D6-98DC-E75D00F9B806}" type="parTrans" cxnId="{C15CF804-8BDE-4FEF-9CC1-D0A53C8A9D02}">
      <dgm:prSet/>
      <dgm:spPr/>
      <dgm:t>
        <a:bodyPr/>
        <a:lstStyle/>
        <a:p>
          <a:endParaRPr lang="nl-BE" sz="1600"/>
        </a:p>
      </dgm:t>
    </dgm:pt>
    <dgm:pt modelId="{DB4629EB-4E12-4098-8503-B22D9A2BFE79}" type="sibTrans" cxnId="{C15CF804-8BDE-4FEF-9CC1-D0A53C8A9D02}">
      <dgm:prSet/>
      <dgm:spPr/>
      <dgm:t>
        <a:bodyPr/>
        <a:lstStyle/>
        <a:p>
          <a:endParaRPr lang="nl-BE" sz="1600"/>
        </a:p>
      </dgm:t>
    </dgm:pt>
    <dgm:pt modelId="{5BC05CF7-5D62-44BF-8FCB-66DEADF958E5}">
      <dgm:prSet custT="1"/>
      <dgm:spPr/>
      <dgm:t>
        <a:bodyPr/>
        <a:lstStyle/>
        <a:p>
          <a:pPr>
            <a:buClr>
              <a:schemeClr val="accent1"/>
            </a:buClr>
          </a:pPr>
          <a:r>
            <a:rPr lang="en-US" sz="1600" i="0" u="none" strike="noStrike" cap="none">
              <a:solidFill>
                <a:schemeClr val="tx1"/>
              </a:solidFill>
              <a:latin typeface="FlandersArtSans-Regular"/>
              <a:ea typeface="FlandersArtSans-Regular"/>
              <a:cs typeface="FlandersArtSans-Regular"/>
              <a:sym typeface="FlandersArtSans-Regular"/>
            </a:rPr>
            <a:t>A</a:t>
          </a:r>
          <a:r>
            <a:rPr lang="en-US" sz="1600" i="0" u="none" strike="noStrike" cap="none">
              <a:solidFill>
                <a:schemeClr val="dk1"/>
              </a:solidFill>
              <a:latin typeface="FlandersArtSans-Regular"/>
              <a:ea typeface="FlandersArtSans-Regular"/>
              <a:cs typeface="FlandersArtSans-Regular"/>
              <a:sym typeface="FlandersArtSans-Regular"/>
            </a:rPr>
            <a:t>pproved on September 30, 2024, project runs </a:t>
          </a:r>
          <a:r>
            <a:rPr lang="en-US" sz="1600" b="1" i="0" u="sng" strike="noStrike" cap="none">
              <a:solidFill>
                <a:schemeClr val="accent1"/>
              </a:solidFill>
              <a:latin typeface="FlandersArtSans-Regular"/>
              <a:ea typeface="FlandersArtSans-Regular"/>
              <a:cs typeface="FlandersArtSans-Regular"/>
              <a:sym typeface="FlandersArtSans-Regular"/>
            </a:rPr>
            <a:t>until the end of 2029</a:t>
          </a:r>
        </a:p>
      </dgm:t>
    </dgm:pt>
    <dgm:pt modelId="{048F29CF-E4A7-4A1E-A978-350B5C5884A8}" type="parTrans" cxnId="{6D4063D8-3C37-4224-96BE-F8758067D7E2}">
      <dgm:prSet/>
      <dgm:spPr/>
      <dgm:t>
        <a:bodyPr/>
        <a:lstStyle/>
        <a:p>
          <a:endParaRPr lang="nl-BE" sz="1600"/>
        </a:p>
      </dgm:t>
    </dgm:pt>
    <dgm:pt modelId="{C6C4A933-FEE3-4225-AC5A-2BA64CDCD3D1}" type="sibTrans" cxnId="{6D4063D8-3C37-4224-96BE-F8758067D7E2}">
      <dgm:prSet/>
      <dgm:spPr/>
      <dgm:t>
        <a:bodyPr/>
        <a:lstStyle/>
        <a:p>
          <a:endParaRPr lang="nl-BE" sz="1600"/>
        </a:p>
      </dgm:t>
    </dgm:pt>
    <dgm:pt modelId="{D4598359-DD7A-4AC3-AA45-2A8D41DC7AA0}">
      <dgm:prSet custT="1"/>
      <dgm:spPr/>
      <dgm:t>
        <a:bodyPr/>
        <a:lstStyle/>
        <a:p>
          <a:pPr marL="171450" lvl="1" indent="-171450" algn="l" defTabSz="800100">
            <a:lnSpc>
              <a:spcPct val="90000"/>
            </a:lnSpc>
            <a:spcBef>
              <a:spcPct val="0"/>
            </a:spcBef>
            <a:spcAft>
              <a:spcPct val="20000"/>
            </a:spcAft>
            <a:buChar char="•"/>
          </a:pPr>
          <a:r>
            <a:rPr lang="en-US" sz="1600" b="1" i="0" u="sng" strike="noStrike" kern="1200" cap="none">
              <a:solidFill>
                <a:schemeClr val="accent1"/>
              </a:solidFill>
              <a:latin typeface="FlandersArtSans-Regular"/>
              <a:ea typeface="FlandersArtSans-Regular"/>
              <a:cs typeface="FlandersArtSans-Regular"/>
            </a:rPr>
            <a:t>Improving the availability of geographic and statistical data</a:t>
          </a:r>
          <a:r>
            <a:rPr lang="en-US" sz="1600" b="1" i="0" u="none" strike="noStrike" kern="1200" cap="none">
              <a:solidFill>
                <a:schemeClr val="accent1"/>
              </a:solidFill>
              <a:latin typeface="FlandersArtSans-Regular"/>
              <a:ea typeface="FlandersArtSans-Regular"/>
              <a:cs typeface="FlandersArtSans-Regular"/>
            </a:rPr>
            <a:t> </a:t>
          </a:r>
          <a:r>
            <a:rPr lang="en-US" sz="1600" i="0" u="none" strike="noStrike" kern="1200" cap="none">
              <a:solidFill>
                <a:srgbClr val="000000"/>
              </a:solidFill>
              <a:latin typeface="FlandersArtSans-Regular"/>
              <a:ea typeface="FlandersArtSans-Regular"/>
              <a:cs typeface="FlandersArtSans-Regular"/>
            </a:rPr>
            <a:t>through a cross-border interoperability solution, to support better policy decisions</a:t>
          </a:r>
        </a:p>
      </dgm:t>
    </dgm:pt>
    <dgm:pt modelId="{25046075-9546-43BD-8A0D-B093684760D4}" type="parTrans" cxnId="{B60A760E-E801-4262-9807-9C2F2347A2F7}">
      <dgm:prSet/>
      <dgm:spPr/>
      <dgm:t>
        <a:bodyPr/>
        <a:lstStyle/>
        <a:p>
          <a:endParaRPr lang="nl-BE" sz="1600"/>
        </a:p>
      </dgm:t>
    </dgm:pt>
    <dgm:pt modelId="{5CA1A403-D704-4500-9B7F-D74A787696EF}" type="sibTrans" cxnId="{B60A760E-E801-4262-9807-9C2F2347A2F7}">
      <dgm:prSet/>
      <dgm:spPr/>
      <dgm:t>
        <a:bodyPr/>
        <a:lstStyle/>
        <a:p>
          <a:endParaRPr lang="nl-BE" sz="1600"/>
        </a:p>
      </dgm:t>
    </dgm:pt>
    <dgm:pt modelId="{1D2FE4BE-48CD-438D-95DD-B84C496EA77C}">
      <dgm:prSet custT="1"/>
      <dgm:spPr/>
      <dgm:t>
        <a:bodyPr/>
        <a:lstStyle/>
        <a:p>
          <a:pPr marL="171450" lvl="1" indent="-171450" algn="l" defTabSz="800100">
            <a:lnSpc>
              <a:spcPct val="90000"/>
            </a:lnSpc>
            <a:spcBef>
              <a:spcPct val="0"/>
            </a:spcBef>
            <a:spcAft>
              <a:spcPct val="20000"/>
            </a:spcAft>
            <a:buChar char="•"/>
          </a:pPr>
          <a:r>
            <a:rPr lang="en-US" sz="1600" b="1" i="0" u="sng" strike="noStrike" kern="1200" cap="none">
              <a:solidFill>
                <a:schemeClr val="accent1"/>
              </a:solidFill>
              <a:latin typeface="FlandersArtSans-Regular"/>
              <a:ea typeface="FlandersArtSans-Regular"/>
              <a:cs typeface="FlandersArtSans-Regular"/>
            </a:rPr>
            <a:t>Strengthening cooperation and communication</a:t>
          </a:r>
          <a:r>
            <a:rPr lang="en-US" sz="1600" b="1" i="0" u="none" strike="noStrike" kern="1200" cap="none">
              <a:solidFill>
                <a:schemeClr val="accent1"/>
              </a:solidFill>
              <a:latin typeface="FlandersArtSans-Regular"/>
              <a:ea typeface="FlandersArtSans-Regular"/>
              <a:cs typeface="FlandersArtSans-Regular"/>
            </a:rPr>
            <a:t> </a:t>
          </a:r>
          <a:r>
            <a:rPr lang="en-US" sz="1600" i="0" u="none" strike="noStrike" kern="1200" cap="none">
              <a:solidFill>
                <a:srgbClr val="000000"/>
              </a:solidFill>
              <a:latin typeface="FlandersArtSans-Regular"/>
              <a:ea typeface="FlandersArtSans-Regular"/>
              <a:cs typeface="FlandersArtSans-Regular"/>
            </a:rPr>
            <a:t>between public institutions on both sides of the border</a:t>
          </a:r>
        </a:p>
      </dgm:t>
    </dgm:pt>
    <dgm:pt modelId="{0DB8DA2D-42D6-4C4F-9947-85A989309C06}" type="parTrans" cxnId="{72AB4FAD-D9AE-473F-B8E5-7AF2CA212EBF}">
      <dgm:prSet/>
      <dgm:spPr/>
      <dgm:t>
        <a:bodyPr/>
        <a:lstStyle/>
        <a:p>
          <a:endParaRPr lang="nl-BE" sz="1600"/>
        </a:p>
      </dgm:t>
    </dgm:pt>
    <dgm:pt modelId="{92801150-AAD1-4915-AB25-407D2AB66EE7}" type="sibTrans" cxnId="{72AB4FAD-D9AE-473F-B8E5-7AF2CA212EBF}">
      <dgm:prSet/>
      <dgm:spPr/>
      <dgm:t>
        <a:bodyPr/>
        <a:lstStyle/>
        <a:p>
          <a:endParaRPr lang="nl-BE" sz="1600"/>
        </a:p>
      </dgm:t>
    </dgm:pt>
    <dgm:pt modelId="{D4DD0E58-91CD-425C-BC0A-77724E2EA4FB}">
      <dgm:prSet phldr="0" custT="1"/>
      <dgm:spPr/>
      <dgm:t>
        <a:bodyPr/>
        <a:lstStyle/>
        <a:p>
          <a:pPr marL="171450" lvl="1" indent="-171450" algn="l" defTabSz="800100" rtl="0">
            <a:lnSpc>
              <a:spcPct val="90000"/>
            </a:lnSpc>
            <a:spcBef>
              <a:spcPct val="0"/>
            </a:spcBef>
            <a:spcAft>
              <a:spcPct val="20000"/>
            </a:spcAft>
            <a:buChar char="•"/>
          </a:pPr>
          <a:r>
            <a:rPr lang="en-US" sz="1600" b="1" i="0" u="sng" strike="noStrike" kern="1200" cap="none">
              <a:solidFill>
                <a:srgbClr val="4F81BD"/>
              </a:solidFill>
              <a:latin typeface="FlandersArtSans-Regular"/>
              <a:ea typeface="FlandersArtSans-Regular"/>
              <a:cs typeface="FlandersArtSans-Regular"/>
            </a:rPr>
            <a:t>Better structuring and harmonizing data (analysis)</a:t>
          </a:r>
          <a:r>
            <a:rPr lang="en-US" sz="1600" b="0" i="0" u="none" strike="noStrike" kern="1200" cap="none">
              <a:solidFill>
                <a:schemeClr val="tx1"/>
              </a:solidFill>
              <a:latin typeface="FlandersArtSans-Regular"/>
              <a:ea typeface="FlandersArtSans-Regular"/>
              <a:cs typeface="FlandersArtSans-Regular"/>
            </a:rPr>
            <a:t> within the collaboration zone</a:t>
          </a:r>
          <a:endParaRPr lang="nl-BE" sz="1600" b="0" i="0" u="none" strike="noStrike" kern="1200" cap="none">
            <a:solidFill>
              <a:schemeClr val="tx1"/>
            </a:solidFill>
            <a:latin typeface="FlandersArtSans-Regular"/>
            <a:ea typeface="FlandersArtSans-Regular"/>
            <a:cs typeface="FlandersArtSans-Regular"/>
          </a:endParaRPr>
        </a:p>
      </dgm:t>
    </dgm:pt>
    <dgm:pt modelId="{A00D86FD-29A4-4238-B9F0-1E7320F3F880}" type="parTrans" cxnId="{0A66D985-7DC2-46D8-ABDB-997FFB942860}">
      <dgm:prSet/>
      <dgm:spPr/>
    </dgm:pt>
    <dgm:pt modelId="{2D74FC50-5C47-4301-A067-23D216379CD0}" type="sibTrans" cxnId="{0A66D985-7DC2-46D8-ABDB-997FFB942860}">
      <dgm:prSet/>
      <dgm:spPr/>
    </dgm:pt>
    <dgm:pt modelId="{57662787-A3B7-48CE-B80B-DA983278BB3E}" type="pres">
      <dgm:prSet presAssocID="{E2F4560C-A2CB-4D26-A6EE-C463B515EBBC}" presName="linear" presStyleCnt="0">
        <dgm:presLayoutVars>
          <dgm:animLvl val="lvl"/>
          <dgm:resizeHandles val="exact"/>
        </dgm:presLayoutVars>
      </dgm:prSet>
      <dgm:spPr/>
    </dgm:pt>
    <dgm:pt modelId="{22EB8C1D-C06E-44A0-A572-C87873D519FF}" type="pres">
      <dgm:prSet presAssocID="{3B27C398-D513-4698-A788-42C59865B51B}" presName="parentText" presStyleLbl="node1" presStyleIdx="0" presStyleCnt="2">
        <dgm:presLayoutVars>
          <dgm:chMax val="0"/>
          <dgm:bulletEnabled val="1"/>
        </dgm:presLayoutVars>
      </dgm:prSet>
      <dgm:spPr/>
    </dgm:pt>
    <dgm:pt modelId="{7050CB5C-9FDA-4FA0-8368-B0C78B42BF39}" type="pres">
      <dgm:prSet presAssocID="{3B27C398-D513-4698-A788-42C59865B51B}" presName="childText" presStyleLbl="revTx" presStyleIdx="0" presStyleCnt="2">
        <dgm:presLayoutVars>
          <dgm:bulletEnabled val="1"/>
        </dgm:presLayoutVars>
      </dgm:prSet>
      <dgm:spPr/>
    </dgm:pt>
    <dgm:pt modelId="{C791B97E-454A-4B85-A63B-2D904ED88B95}" type="pres">
      <dgm:prSet presAssocID="{15B266FB-8B5B-405E-B386-8D4E51BB12AF}" presName="parentText" presStyleLbl="node1" presStyleIdx="1" presStyleCnt="2">
        <dgm:presLayoutVars>
          <dgm:chMax val="0"/>
          <dgm:bulletEnabled val="1"/>
        </dgm:presLayoutVars>
      </dgm:prSet>
      <dgm:spPr/>
    </dgm:pt>
    <dgm:pt modelId="{F3C79FE4-1F3D-41D9-BC58-429380FB75C7}" type="pres">
      <dgm:prSet presAssocID="{15B266FB-8B5B-405E-B386-8D4E51BB12AF}" presName="childText" presStyleLbl="revTx" presStyleIdx="1" presStyleCnt="2">
        <dgm:presLayoutVars>
          <dgm:bulletEnabled val="1"/>
        </dgm:presLayoutVars>
      </dgm:prSet>
      <dgm:spPr/>
    </dgm:pt>
  </dgm:ptLst>
  <dgm:cxnLst>
    <dgm:cxn modelId="{4DE40A03-5D89-47D0-92DB-7D916085D7D6}" srcId="{3B27C398-D513-4698-A788-42C59865B51B}" destId="{DA748683-45A4-4277-8B8E-749092A4073E}" srcOrd="0" destOrd="0" parTransId="{92B372AD-A704-4C5D-B942-BE667766F4CC}" sibTransId="{B4DFB47E-6B48-4B70-B9F1-CF8283F91ABE}"/>
    <dgm:cxn modelId="{C15CF804-8BDE-4FEF-9CC1-D0A53C8A9D02}" srcId="{DA748683-45A4-4277-8B8E-749092A4073E}" destId="{AA5F96C6-8999-45E0-83EC-438465D923A4}" srcOrd="1" destOrd="0" parTransId="{72926F74-8FDB-45D6-98DC-E75D00F9B806}" sibTransId="{DB4629EB-4E12-4098-8503-B22D9A2BFE79}"/>
    <dgm:cxn modelId="{ABCF8F07-7747-4643-977F-480C50332653}" type="presOf" srcId="{15B266FB-8B5B-405E-B386-8D4E51BB12AF}" destId="{C791B97E-454A-4B85-A63B-2D904ED88B95}" srcOrd="0" destOrd="0" presId="urn:microsoft.com/office/officeart/2005/8/layout/vList2"/>
    <dgm:cxn modelId="{B60A760E-E801-4262-9807-9C2F2347A2F7}" srcId="{15B266FB-8B5B-405E-B386-8D4E51BB12AF}" destId="{D4598359-DD7A-4AC3-AA45-2A8D41DC7AA0}" srcOrd="0" destOrd="0" parTransId="{25046075-9546-43BD-8A0D-B093684760D4}" sibTransId="{5CA1A403-D704-4500-9B7F-D74A787696EF}"/>
    <dgm:cxn modelId="{995AD016-82C4-4CDB-992B-D2FD4955FC8D}" type="presOf" srcId="{1D2FE4BE-48CD-438D-95DD-B84C496EA77C}" destId="{F3C79FE4-1F3D-41D9-BC58-429380FB75C7}" srcOrd="0" destOrd="2" presId="urn:microsoft.com/office/officeart/2005/8/layout/vList2"/>
    <dgm:cxn modelId="{7F3B1238-0387-4D6A-AEE5-967F3FAC47B0}" srcId="{E2F4560C-A2CB-4D26-A6EE-C463B515EBBC}" destId="{15B266FB-8B5B-405E-B386-8D4E51BB12AF}" srcOrd="1" destOrd="0" parTransId="{C9E71B38-8CBA-4949-8CB5-83E1CE6F727D}" sibTransId="{4C18874C-6498-4B8F-BCB1-774A6F9A1C3A}"/>
    <dgm:cxn modelId="{5857F160-6A21-4773-86EE-97F49C51518B}" type="presOf" srcId="{D4598359-DD7A-4AC3-AA45-2A8D41DC7AA0}" destId="{F3C79FE4-1F3D-41D9-BC58-429380FB75C7}" srcOrd="0" destOrd="0" presId="urn:microsoft.com/office/officeart/2005/8/layout/vList2"/>
    <dgm:cxn modelId="{0F6E7D65-0E85-4348-97D4-C85C0E37D6B5}" type="presOf" srcId="{E2F4560C-A2CB-4D26-A6EE-C463B515EBBC}" destId="{57662787-A3B7-48CE-B80B-DA983278BB3E}" srcOrd="0" destOrd="0" presId="urn:microsoft.com/office/officeart/2005/8/layout/vList2"/>
    <dgm:cxn modelId="{8DA3D26B-F8B5-4B1A-9ED5-C297AFB1BFCE}" srcId="{E2F4560C-A2CB-4D26-A6EE-C463B515EBBC}" destId="{3B27C398-D513-4698-A788-42C59865B51B}" srcOrd="0" destOrd="0" parTransId="{CE91BA2C-C455-4DBC-9B42-18DD5162EBA8}" sibTransId="{533B03D7-BE12-4928-BF94-14394E601033}"/>
    <dgm:cxn modelId="{881E1451-8B1A-41AD-BE9D-AC5128E7BAA9}" type="presOf" srcId="{8EC08D5F-6D48-40C6-A347-048F723DDF00}" destId="{7050CB5C-9FDA-4FA0-8368-B0C78B42BF39}" srcOrd="0" destOrd="1" presId="urn:microsoft.com/office/officeart/2005/8/layout/vList2"/>
    <dgm:cxn modelId="{E1833373-9DE9-4DE6-8157-02D4983D117E}" type="presOf" srcId="{3B27C398-D513-4698-A788-42C59865B51B}" destId="{22EB8C1D-C06E-44A0-A572-C87873D519FF}" srcOrd="0" destOrd="0" presId="urn:microsoft.com/office/officeart/2005/8/layout/vList2"/>
    <dgm:cxn modelId="{C0544579-21FB-4463-AFF0-E95B30F1C3A6}" type="presOf" srcId="{AA5F96C6-8999-45E0-83EC-438465D923A4}" destId="{7050CB5C-9FDA-4FA0-8368-B0C78B42BF39}" srcOrd="0" destOrd="2" presId="urn:microsoft.com/office/officeart/2005/8/layout/vList2"/>
    <dgm:cxn modelId="{AB75977B-BF95-4173-B3FF-9491098F60DF}" type="presOf" srcId="{5BC05CF7-5D62-44BF-8FCB-66DEADF958E5}" destId="{7050CB5C-9FDA-4FA0-8368-B0C78B42BF39}" srcOrd="0" destOrd="3" presId="urn:microsoft.com/office/officeart/2005/8/layout/vList2"/>
    <dgm:cxn modelId="{3EA43782-E91D-41EC-B45F-AC735994A652}" srcId="{DA748683-45A4-4277-8B8E-749092A4073E}" destId="{8EC08D5F-6D48-40C6-A347-048F723DDF00}" srcOrd="0" destOrd="0" parTransId="{ECF23C5F-787C-40BF-84C2-BEB1828D84D5}" sibTransId="{A79AD4C1-EA60-4420-8CE6-FF52353DE2DC}"/>
    <dgm:cxn modelId="{0A66D985-7DC2-46D8-ABDB-997FFB942860}" srcId="{15B266FB-8B5B-405E-B386-8D4E51BB12AF}" destId="{D4DD0E58-91CD-425C-BC0A-77724E2EA4FB}" srcOrd="1" destOrd="0" parTransId="{A00D86FD-29A4-4238-B9F0-1E7320F3F880}" sibTransId="{2D74FC50-5C47-4301-A067-23D216379CD0}"/>
    <dgm:cxn modelId="{72AB4FAD-D9AE-473F-B8E5-7AF2CA212EBF}" srcId="{15B266FB-8B5B-405E-B386-8D4E51BB12AF}" destId="{1D2FE4BE-48CD-438D-95DD-B84C496EA77C}" srcOrd="2" destOrd="0" parTransId="{0DB8DA2D-42D6-4C4F-9947-85A989309C06}" sibTransId="{92801150-AAD1-4915-AB25-407D2AB66EE7}"/>
    <dgm:cxn modelId="{A4C35ABD-6C72-49FE-A798-6F50AE9846A4}" type="presOf" srcId="{D4DD0E58-91CD-425C-BC0A-77724E2EA4FB}" destId="{F3C79FE4-1F3D-41D9-BC58-429380FB75C7}" srcOrd="0" destOrd="1" presId="urn:microsoft.com/office/officeart/2005/8/layout/vList2"/>
    <dgm:cxn modelId="{9AD86CC4-1A27-4B85-8DE1-6340854B0F53}" type="presOf" srcId="{DA748683-45A4-4277-8B8E-749092A4073E}" destId="{7050CB5C-9FDA-4FA0-8368-B0C78B42BF39}" srcOrd="0" destOrd="0" presId="urn:microsoft.com/office/officeart/2005/8/layout/vList2"/>
    <dgm:cxn modelId="{6D4063D8-3C37-4224-96BE-F8758067D7E2}" srcId="{3B27C398-D513-4698-A788-42C59865B51B}" destId="{5BC05CF7-5D62-44BF-8FCB-66DEADF958E5}" srcOrd="1" destOrd="0" parTransId="{048F29CF-E4A7-4A1E-A978-350B5C5884A8}" sibTransId="{C6C4A933-FEE3-4225-AC5A-2BA64CDCD3D1}"/>
    <dgm:cxn modelId="{1CCD53FA-28B1-4CF9-9ABA-87C5A73C7473}" type="presParOf" srcId="{57662787-A3B7-48CE-B80B-DA983278BB3E}" destId="{22EB8C1D-C06E-44A0-A572-C87873D519FF}" srcOrd="0" destOrd="0" presId="urn:microsoft.com/office/officeart/2005/8/layout/vList2"/>
    <dgm:cxn modelId="{4873C0C8-A696-4991-9BF4-E222C579BA9A}" type="presParOf" srcId="{57662787-A3B7-48CE-B80B-DA983278BB3E}" destId="{7050CB5C-9FDA-4FA0-8368-B0C78B42BF39}" srcOrd="1" destOrd="0" presId="urn:microsoft.com/office/officeart/2005/8/layout/vList2"/>
    <dgm:cxn modelId="{289014B4-038A-44D5-8438-0DE7A8945AE3}" type="presParOf" srcId="{57662787-A3B7-48CE-B80B-DA983278BB3E}" destId="{C791B97E-454A-4B85-A63B-2D904ED88B95}" srcOrd="2" destOrd="0" presId="urn:microsoft.com/office/officeart/2005/8/layout/vList2"/>
    <dgm:cxn modelId="{1ABD4974-E0D3-4E57-A26A-9301D23215BE}" type="presParOf" srcId="{57662787-A3B7-48CE-B80B-DA983278BB3E}" destId="{F3C79FE4-1F3D-41D9-BC58-429380FB75C7}"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29DBF8-5121-4BFF-8FBC-AD38873DC6A6}"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FEEB5B5-B550-4C12-AC05-A7E1266B807D}">
      <dgm:prSet/>
      <dgm:spPr>
        <a:solidFill>
          <a:schemeClr val="accent1"/>
        </a:solidFill>
      </dgm:spPr>
      <dgm:t>
        <a:bodyPr/>
        <a:lstStyle/>
        <a:p>
          <a:r>
            <a:rPr lang="en-US" b="1" i="0">
              <a:solidFill>
                <a:schemeClr val="tx1"/>
              </a:solidFill>
            </a:rPr>
            <a:t>Facilitate and encourage data exchanges</a:t>
          </a:r>
          <a:endParaRPr lang="en-US" b="1">
            <a:solidFill>
              <a:schemeClr val="tx1"/>
            </a:solidFill>
          </a:endParaRPr>
        </a:p>
      </dgm:t>
    </dgm:pt>
    <dgm:pt modelId="{35083A6C-432D-44B3-A55B-FB8727E389BD}" type="parTrans" cxnId="{EB8E8DDF-3458-4EA8-8526-F78EB3278BE8}">
      <dgm:prSet/>
      <dgm:spPr/>
      <dgm:t>
        <a:bodyPr/>
        <a:lstStyle/>
        <a:p>
          <a:endParaRPr lang="en-US"/>
        </a:p>
      </dgm:t>
    </dgm:pt>
    <dgm:pt modelId="{CD7C8F5A-01E1-4BA6-8601-9BD3189F6F0C}" type="sibTrans" cxnId="{EB8E8DDF-3458-4EA8-8526-F78EB3278BE8}">
      <dgm:prSet/>
      <dgm:spPr/>
      <dgm:t>
        <a:bodyPr/>
        <a:lstStyle/>
        <a:p>
          <a:endParaRPr lang="en-US"/>
        </a:p>
      </dgm:t>
    </dgm:pt>
    <dgm:pt modelId="{FB4E3578-6647-423D-996D-DF928B71FF78}">
      <dgm:prSet/>
      <dgm:spPr/>
      <dgm:t>
        <a:bodyPr/>
        <a:lstStyle/>
        <a:p>
          <a:r>
            <a:rPr lang="nl-BE" b="0" i="0"/>
            <a:t>Remove cross-border barriers</a:t>
          </a:r>
          <a:endParaRPr lang="en-US"/>
        </a:p>
      </dgm:t>
    </dgm:pt>
    <dgm:pt modelId="{C480D1A3-C7B9-4235-B723-EB6E5B9DAF30}" type="parTrans" cxnId="{3779F57E-702D-4781-A3D0-FF112BA0A141}">
      <dgm:prSet/>
      <dgm:spPr/>
      <dgm:t>
        <a:bodyPr/>
        <a:lstStyle/>
        <a:p>
          <a:endParaRPr lang="en-US"/>
        </a:p>
      </dgm:t>
    </dgm:pt>
    <dgm:pt modelId="{6EA76C92-825D-4229-B9EF-42EE78456390}" type="sibTrans" cxnId="{3779F57E-702D-4781-A3D0-FF112BA0A141}">
      <dgm:prSet/>
      <dgm:spPr/>
      <dgm:t>
        <a:bodyPr/>
        <a:lstStyle/>
        <a:p>
          <a:endParaRPr lang="en-US"/>
        </a:p>
      </dgm:t>
    </dgm:pt>
    <dgm:pt modelId="{AE2B16E4-89AD-49B3-836E-929AAFCE0401}">
      <dgm:prSet/>
      <dgm:spPr>
        <a:solidFill>
          <a:schemeClr val="accent1"/>
        </a:solidFill>
      </dgm:spPr>
      <dgm:t>
        <a:bodyPr/>
        <a:lstStyle/>
        <a:p>
          <a:r>
            <a:rPr lang="nl-BE" b="1" i="0">
              <a:solidFill>
                <a:schemeClr val="tx1"/>
              </a:solidFill>
            </a:rPr>
            <a:t>Three </a:t>
          </a:r>
          <a:r>
            <a:rPr lang="nl-BE" b="1" i="0" err="1">
              <a:solidFill>
                <a:schemeClr val="tx1"/>
              </a:solidFill>
            </a:rPr>
            <a:t>specific</a:t>
          </a:r>
          <a:r>
            <a:rPr lang="nl-BE" b="1" i="0">
              <a:solidFill>
                <a:schemeClr val="tx1"/>
              </a:solidFill>
            </a:rPr>
            <a:t> </a:t>
          </a:r>
          <a:r>
            <a:rPr lang="nl-BE" b="1" i="0" err="1">
              <a:solidFill>
                <a:schemeClr val="tx1"/>
              </a:solidFill>
            </a:rPr>
            <a:t>objectives</a:t>
          </a:r>
          <a:r>
            <a:rPr lang="nl-BE" b="1" i="0">
              <a:solidFill>
                <a:schemeClr val="tx1"/>
              </a:solidFill>
            </a:rPr>
            <a:t>:</a:t>
          </a:r>
          <a:endParaRPr lang="en-US" b="1">
            <a:solidFill>
              <a:schemeClr val="tx1"/>
            </a:solidFill>
          </a:endParaRPr>
        </a:p>
      </dgm:t>
    </dgm:pt>
    <dgm:pt modelId="{516AE946-2DE5-4AE8-8A2E-9012436A8001}" type="parTrans" cxnId="{DED83357-03B3-44E8-9219-D0B4627C80F7}">
      <dgm:prSet/>
      <dgm:spPr/>
      <dgm:t>
        <a:bodyPr/>
        <a:lstStyle/>
        <a:p>
          <a:endParaRPr lang="en-US"/>
        </a:p>
      </dgm:t>
    </dgm:pt>
    <dgm:pt modelId="{FE3FA4CD-A201-4ED1-842E-FCE657AFB533}" type="sibTrans" cxnId="{DED83357-03B3-44E8-9219-D0B4627C80F7}">
      <dgm:prSet/>
      <dgm:spPr/>
      <dgm:t>
        <a:bodyPr/>
        <a:lstStyle/>
        <a:p>
          <a:endParaRPr lang="en-US"/>
        </a:p>
      </dgm:t>
    </dgm:pt>
    <dgm:pt modelId="{2100DE95-64E7-4C1D-9D78-CA7B2DECB1E4}">
      <dgm:prSet/>
      <dgm:spPr/>
      <dgm:t>
        <a:bodyPr/>
        <a:lstStyle/>
        <a:p>
          <a:r>
            <a:rPr lang="en-US" b="0" i="0"/>
            <a:t>Consistent, human-centered EU approach to interoperability</a:t>
          </a:r>
          <a:endParaRPr lang="en-US"/>
        </a:p>
      </dgm:t>
    </dgm:pt>
    <dgm:pt modelId="{0C98683A-4F1A-48BB-9D27-06EE966FD4A3}" type="parTrans" cxnId="{993DB329-EA19-4B91-A516-104261EBD1AF}">
      <dgm:prSet/>
      <dgm:spPr/>
      <dgm:t>
        <a:bodyPr/>
        <a:lstStyle/>
        <a:p>
          <a:endParaRPr lang="en-US"/>
        </a:p>
      </dgm:t>
    </dgm:pt>
    <dgm:pt modelId="{ABFCAD52-B4CC-4FA1-A38E-3304C23110BF}" type="sibTrans" cxnId="{993DB329-EA19-4B91-A516-104261EBD1AF}">
      <dgm:prSet/>
      <dgm:spPr/>
      <dgm:t>
        <a:bodyPr/>
        <a:lstStyle/>
        <a:p>
          <a:endParaRPr lang="en-US"/>
        </a:p>
      </dgm:t>
    </dgm:pt>
    <dgm:pt modelId="{FB4FE97C-48FB-4367-B073-AF74B35D856F}">
      <dgm:prSet/>
      <dgm:spPr/>
      <dgm:t>
        <a:bodyPr/>
        <a:lstStyle/>
        <a:p>
          <a:pPr>
            <a:buFont typeface="Arial" panose="020B0604020202020204" pitchFamily="34" charset="0"/>
            <a:buChar char="•"/>
          </a:pPr>
          <a:r>
            <a:rPr lang="nl-BE" b="0" i="0"/>
            <a:t>Reduce administrative burdens</a:t>
          </a:r>
        </a:p>
      </dgm:t>
    </dgm:pt>
    <dgm:pt modelId="{29331581-07AF-46F7-B197-B13CE8DB8278}" type="parTrans" cxnId="{E750F1E6-1890-48F2-B4E4-2BD98AB1D3C4}">
      <dgm:prSet/>
      <dgm:spPr/>
      <dgm:t>
        <a:bodyPr/>
        <a:lstStyle/>
        <a:p>
          <a:endParaRPr lang="nl-BE"/>
        </a:p>
      </dgm:t>
    </dgm:pt>
    <dgm:pt modelId="{1FFBD07A-E1DA-42DB-B386-3C04EBC421FA}" type="sibTrans" cxnId="{E750F1E6-1890-48F2-B4E4-2BD98AB1D3C4}">
      <dgm:prSet/>
      <dgm:spPr/>
      <dgm:t>
        <a:bodyPr/>
        <a:lstStyle/>
        <a:p>
          <a:endParaRPr lang="nl-BE"/>
        </a:p>
      </dgm:t>
    </dgm:pt>
    <dgm:pt modelId="{9BDB48D7-4B17-4757-A526-11B7BE27B51C}">
      <dgm:prSet/>
      <dgm:spPr/>
      <dgm:t>
        <a:bodyPr/>
        <a:lstStyle/>
        <a:p>
          <a:pPr>
            <a:buFont typeface="Arial" panose="020B0604020202020204" pitchFamily="34" charset="0"/>
            <a:buChar char="•"/>
          </a:pPr>
          <a:r>
            <a:rPr lang="en-US" b="0" i="0"/>
            <a:t>Increase the efficiency of public services</a:t>
          </a:r>
        </a:p>
      </dgm:t>
    </dgm:pt>
    <dgm:pt modelId="{5DA78C14-4499-47DE-8DAC-5804D82231B4}" type="parTrans" cxnId="{CBFA0C77-8F4A-46E2-B933-273B77C78865}">
      <dgm:prSet/>
      <dgm:spPr/>
      <dgm:t>
        <a:bodyPr/>
        <a:lstStyle/>
        <a:p>
          <a:endParaRPr lang="nl-BE"/>
        </a:p>
      </dgm:t>
    </dgm:pt>
    <dgm:pt modelId="{36506F43-FAC3-4169-9F4C-A6F0F4EA04CA}" type="sibTrans" cxnId="{CBFA0C77-8F4A-46E2-B933-273B77C78865}">
      <dgm:prSet/>
      <dgm:spPr/>
      <dgm:t>
        <a:bodyPr/>
        <a:lstStyle/>
        <a:p>
          <a:endParaRPr lang="nl-BE"/>
        </a:p>
      </dgm:t>
    </dgm:pt>
    <dgm:pt modelId="{79D50F41-ADA4-4760-92F3-D17A65194D97}">
      <dgm:prSet/>
      <dgm:spPr/>
      <dgm:t>
        <a:bodyPr/>
        <a:lstStyle/>
        <a:p>
          <a:pPr>
            <a:buFont typeface="Arial" panose="020B0604020202020204" pitchFamily="34" charset="0"/>
            <a:buChar char="•"/>
          </a:pPr>
          <a:r>
            <a:rPr lang="en-US" b="0" i="0"/>
            <a:t>Develop a governance structure for collaboration</a:t>
          </a:r>
        </a:p>
      </dgm:t>
    </dgm:pt>
    <dgm:pt modelId="{82A4CDD8-7BC7-42CE-8C02-8D0BE6A977AF}" type="parTrans" cxnId="{FD2C43FE-5B71-48BC-A897-FEF8F0C46FBB}">
      <dgm:prSet/>
      <dgm:spPr/>
      <dgm:t>
        <a:bodyPr/>
        <a:lstStyle/>
        <a:p>
          <a:endParaRPr lang="nl-BE"/>
        </a:p>
      </dgm:t>
    </dgm:pt>
    <dgm:pt modelId="{5E684D51-E6D1-4F78-A327-31D99629C166}" type="sibTrans" cxnId="{FD2C43FE-5B71-48BC-A897-FEF8F0C46FBB}">
      <dgm:prSet/>
      <dgm:spPr/>
      <dgm:t>
        <a:bodyPr/>
        <a:lstStyle/>
        <a:p>
          <a:endParaRPr lang="nl-BE"/>
        </a:p>
      </dgm:t>
    </dgm:pt>
    <dgm:pt modelId="{F47FC030-391B-4AD1-A641-7E0FAB36A761}">
      <dgm:prSet/>
      <dgm:spPr/>
      <dgm:t>
        <a:bodyPr/>
        <a:lstStyle/>
        <a:p>
          <a:pPr>
            <a:buFont typeface="Arial" panose="020B0604020202020204" pitchFamily="34" charset="0"/>
            <a:buChar char="•"/>
          </a:pPr>
          <a:r>
            <a:rPr lang="en-US" b="0" i="0"/>
            <a:t>Co-create an ecosystem of interoperability solutions</a:t>
          </a:r>
        </a:p>
      </dgm:t>
    </dgm:pt>
    <dgm:pt modelId="{8F11CF4B-387E-4462-98B8-E32B6BE77A72}" type="parTrans" cxnId="{D0CE8999-3662-41AF-9E92-FE3CC5E586DA}">
      <dgm:prSet/>
      <dgm:spPr/>
      <dgm:t>
        <a:bodyPr/>
        <a:lstStyle/>
        <a:p>
          <a:endParaRPr lang="nl-BE"/>
        </a:p>
      </dgm:t>
    </dgm:pt>
    <dgm:pt modelId="{78A7C9E5-8E90-44DE-9445-E538BE8E67AD}" type="sibTrans" cxnId="{D0CE8999-3662-41AF-9E92-FE3CC5E586DA}">
      <dgm:prSet/>
      <dgm:spPr/>
      <dgm:t>
        <a:bodyPr/>
        <a:lstStyle/>
        <a:p>
          <a:endParaRPr lang="nl-BE"/>
        </a:p>
      </dgm:t>
    </dgm:pt>
    <dgm:pt modelId="{B220861D-5093-49D0-8263-49AA83EE3DF5}" type="pres">
      <dgm:prSet presAssocID="{0429DBF8-5121-4BFF-8FBC-AD38873DC6A6}" presName="linear" presStyleCnt="0">
        <dgm:presLayoutVars>
          <dgm:animLvl val="lvl"/>
          <dgm:resizeHandles val="exact"/>
        </dgm:presLayoutVars>
      </dgm:prSet>
      <dgm:spPr/>
    </dgm:pt>
    <dgm:pt modelId="{3095085B-8E71-40DE-9D20-82E8EF358456}" type="pres">
      <dgm:prSet presAssocID="{8FEEB5B5-B550-4C12-AC05-A7E1266B807D}" presName="parentText" presStyleLbl="node1" presStyleIdx="0" presStyleCnt="2">
        <dgm:presLayoutVars>
          <dgm:chMax val="0"/>
          <dgm:bulletEnabled val="1"/>
        </dgm:presLayoutVars>
      </dgm:prSet>
      <dgm:spPr/>
    </dgm:pt>
    <dgm:pt modelId="{77196BF1-4EA7-4778-A2E6-163861FCFD82}" type="pres">
      <dgm:prSet presAssocID="{8FEEB5B5-B550-4C12-AC05-A7E1266B807D}" presName="childText" presStyleLbl="revTx" presStyleIdx="0" presStyleCnt="2">
        <dgm:presLayoutVars>
          <dgm:bulletEnabled val="1"/>
        </dgm:presLayoutVars>
      </dgm:prSet>
      <dgm:spPr/>
    </dgm:pt>
    <dgm:pt modelId="{5DB3EA39-9FCF-4B6C-8B2D-4275B7FBB05D}" type="pres">
      <dgm:prSet presAssocID="{AE2B16E4-89AD-49B3-836E-929AAFCE0401}" presName="parentText" presStyleLbl="node1" presStyleIdx="1" presStyleCnt="2">
        <dgm:presLayoutVars>
          <dgm:chMax val="0"/>
          <dgm:bulletEnabled val="1"/>
        </dgm:presLayoutVars>
      </dgm:prSet>
      <dgm:spPr/>
    </dgm:pt>
    <dgm:pt modelId="{539DFB73-4112-4E5F-B293-F21083A40C5B}" type="pres">
      <dgm:prSet presAssocID="{AE2B16E4-89AD-49B3-836E-929AAFCE0401}" presName="childText" presStyleLbl="revTx" presStyleIdx="1" presStyleCnt="2">
        <dgm:presLayoutVars>
          <dgm:bulletEnabled val="1"/>
        </dgm:presLayoutVars>
      </dgm:prSet>
      <dgm:spPr/>
    </dgm:pt>
  </dgm:ptLst>
  <dgm:cxnLst>
    <dgm:cxn modelId="{25156601-1DB6-444C-962B-6338922B7D3E}" type="presOf" srcId="{FB4E3578-6647-423D-996D-DF928B71FF78}" destId="{77196BF1-4EA7-4778-A2E6-163861FCFD82}" srcOrd="0" destOrd="0" presId="urn:microsoft.com/office/officeart/2005/8/layout/vList2"/>
    <dgm:cxn modelId="{6323FE27-E2D8-4EF7-83CA-023482471427}" type="presOf" srcId="{F47FC030-391B-4AD1-A641-7E0FAB36A761}" destId="{539DFB73-4112-4E5F-B293-F21083A40C5B}" srcOrd="0" destOrd="2" presId="urn:microsoft.com/office/officeart/2005/8/layout/vList2"/>
    <dgm:cxn modelId="{993DB329-EA19-4B91-A516-104261EBD1AF}" srcId="{AE2B16E4-89AD-49B3-836E-929AAFCE0401}" destId="{2100DE95-64E7-4C1D-9D78-CA7B2DECB1E4}" srcOrd="0" destOrd="0" parTransId="{0C98683A-4F1A-48BB-9D27-06EE966FD4A3}" sibTransId="{ABFCAD52-B4CC-4FA1-A38E-3304C23110BF}"/>
    <dgm:cxn modelId="{E973EC51-3B7A-4693-96EF-6348C433B9B3}" type="presOf" srcId="{9BDB48D7-4B17-4757-A526-11B7BE27B51C}" destId="{77196BF1-4EA7-4778-A2E6-163861FCFD82}" srcOrd="0" destOrd="2" presId="urn:microsoft.com/office/officeart/2005/8/layout/vList2"/>
    <dgm:cxn modelId="{CBFA0C77-8F4A-46E2-B933-273B77C78865}" srcId="{8FEEB5B5-B550-4C12-AC05-A7E1266B807D}" destId="{9BDB48D7-4B17-4757-A526-11B7BE27B51C}" srcOrd="2" destOrd="0" parTransId="{5DA78C14-4499-47DE-8DAC-5804D82231B4}" sibTransId="{36506F43-FAC3-4169-9F4C-A6F0F4EA04CA}"/>
    <dgm:cxn modelId="{DED83357-03B3-44E8-9219-D0B4627C80F7}" srcId="{0429DBF8-5121-4BFF-8FBC-AD38873DC6A6}" destId="{AE2B16E4-89AD-49B3-836E-929AAFCE0401}" srcOrd="1" destOrd="0" parTransId="{516AE946-2DE5-4AE8-8A2E-9012436A8001}" sibTransId="{FE3FA4CD-A201-4ED1-842E-FCE657AFB533}"/>
    <dgm:cxn modelId="{3779F57E-702D-4781-A3D0-FF112BA0A141}" srcId="{8FEEB5B5-B550-4C12-AC05-A7E1266B807D}" destId="{FB4E3578-6647-423D-996D-DF928B71FF78}" srcOrd="0" destOrd="0" parTransId="{C480D1A3-C7B9-4235-B723-EB6E5B9DAF30}" sibTransId="{6EA76C92-825D-4229-B9EF-42EE78456390}"/>
    <dgm:cxn modelId="{1C87D586-8C26-4C25-A44A-BAF562B83396}" type="presOf" srcId="{0429DBF8-5121-4BFF-8FBC-AD38873DC6A6}" destId="{B220861D-5093-49D0-8263-49AA83EE3DF5}" srcOrd="0" destOrd="0" presId="urn:microsoft.com/office/officeart/2005/8/layout/vList2"/>
    <dgm:cxn modelId="{D0CE8999-3662-41AF-9E92-FE3CC5E586DA}" srcId="{AE2B16E4-89AD-49B3-836E-929AAFCE0401}" destId="{F47FC030-391B-4AD1-A641-7E0FAB36A761}" srcOrd="2" destOrd="0" parTransId="{8F11CF4B-387E-4462-98B8-E32B6BE77A72}" sibTransId="{78A7C9E5-8E90-44DE-9445-E538BE8E67AD}"/>
    <dgm:cxn modelId="{475BD7AE-0D1B-4C7A-9837-6E947DC2548B}" type="presOf" srcId="{2100DE95-64E7-4C1D-9D78-CA7B2DECB1E4}" destId="{539DFB73-4112-4E5F-B293-F21083A40C5B}" srcOrd="0" destOrd="0" presId="urn:microsoft.com/office/officeart/2005/8/layout/vList2"/>
    <dgm:cxn modelId="{F074B9DA-8A30-4DEE-B77E-3A6EE96E773F}" type="presOf" srcId="{8FEEB5B5-B550-4C12-AC05-A7E1266B807D}" destId="{3095085B-8E71-40DE-9D20-82E8EF358456}" srcOrd="0" destOrd="0" presId="urn:microsoft.com/office/officeart/2005/8/layout/vList2"/>
    <dgm:cxn modelId="{FE803EDF-80E3-46A2-9CA4-41646C1D56E2}" type="presOf" srcId="{79D50F41-ADA4-4760-92F3-D17A65194D97}" destId="{539DFB73-4112-4E5F-B293-F21083A40C5B}" srcOrd="0" destOrd="1" presId="urn:microsoft.com/office/officeart/2005/8/layout/vList2"/>
    <dgm:cxn modelId="{EB8E8DDF-3458-4EA8-8526-F78EB3278BE8}" srcId="{0429DBF8-5121-4BFF-8FBC-AD38873DC6A6}" destId="{8FEEB5B5-B550-4C12-AC05-A7E1266B807D}" srcOrd="0" destOrd="0" parTransId="{35083A6C-432D-44B3-A55B-FB8727E389BD}" sibTransId="{CD7C8F5A-01E1-4BA6-8601-9BD3189F6F0C}"/>
    <dgm:cxn modelId="{5A2C7DE3-D1DA-475F-B6F8-D471D303C17B}" type="presOf" srcId="{FB4FE97C-48FB-4367-B073-AF74B35D856F}" destId="{77196BF1-4EA7-4778-A2E6-163861FCFD82}" srcOrd="0" destOrd="1" presId="urn:microsoft.com/office/officeart/2005/8/layout/vList2"/>
    <dgm:cxn modelId="{E750F1E6-1890-48F2-B4E4-2BD98AB1D3C4}" srcId="{8FEEB5B5-B550-4C12-AC05-A7E1266B807D}" destId="{FB4FE97C-48FB-4367-B073-AF74B35D856F}" srcOrd="1" destOrd="0" parTransId="{29331581-07AF-46F7-B197-B13CE8DB8278}" sibTransId="{1FFBD07A-E1DA-42DB-B386-3C04EBC421FA}"/>
    <dgm:cxn modelId="{C9213FF7-5F9C-4255-9C59-C8E6A43DA3BB}" type="presOf" srcId="{AE2B16E4-89AD-49B3-836E-929AAFCE0401}" destId="{5DB3EA39-9FCF-4B6C-8B2D-4275B7FBB05D}" srcOrd="0" destOrd="0" presId="urn:microsoft.com/office/officeart/2005/8/layout/vList2"/>
    <dgm:cxn modelId="{FD2C43FE-5B71-48BC-A897-FEF8F0C46FBB}" srcId="{AE2B16E4-89AD-49B3-836E-929AAFCE0401}" destId="{79D50F41-ADA4-4760-92F3-D17A65194D97}" srcOrd="1" destOrd="0" parTransId="{82A4CDD8-7BC7-42CE-8C02-8D0BE6A977AF}" sibTransId="{5E684D51-E6D1-4F78-A327-31D99629C166}"/>
    <dgm:cxn modelId="{6EBC16FA-6D28-4859-B194-F92FF99AEE8B}" type="presParOf" srcId="{B220861D-5093-49D0-8263-49AA83EE3DF5}" destId="{3095085B-8E71-40DE-9D20-82E8EF358456}" srcOrd="0" destOrd="0" presId="urn:microsoft.com/office/officeart/2005/8/layout/vList2"/>
    <dgm:cxn modelId="{DDC456F6-3AFA-4C9B-9A60-208C03B4DEB2}" type="presParOf" srcId="{B220861D-5093-49D0-8263-49AA83EE3DF5}" destId="{77196BF1-4EA7-4778-A2E6-163861FCFD82}" srcOrd="1" destOrd="0" presId="urn:microsoft.com/office/officeart/2005/8/layout/vList2"/>
    <dgm:cxn modelId="{0C79C8D0-737A-4C40-BF84-CA576D838A21}" type="presParOf" srcId="{B220861D-5093-49D0-8263-49AA83EE3DF5}" destId="{5DB3EA39-9FCF-4B6C-8B2D-4275B7FBB05D}" srcOrd="2" destOrd="0" presId="urn:microsoft.com/office/officeart/2005/8/layout/vList2"/>
    <dgm:cxn modelId="{13999FEC-752C-4314-BCE1-ACE3F099A751}" type="presParOf" srcId="{B220861D-5093-49D0-8263-49AA83EE3DF5}" destId="{539DFB73-4112-4E5F-B293-F21083A40C5B}"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6DEADD-EB7D-4C31-92D0-8E3C6C29571C}"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76EA2389-3BC5-45F0-88A9-8C8FEFB0D0C5}">
      <dgm:prSet/>
      <dgm:spPr/>
      <dgm:t>
        <a:bodyPr/>
        <a:lstStyle/>
        <a:p>
          <a:r>
            <a:rPr lang="nl-BE" b="0" i="0"/>
            <a:t>Application of </a:t>
          </a:r>
          <a:r>
            <a:rPr lang="nl-BE" b="0" i="0" err="1"/>
            <a:t>the</a:t>
          </a:r>
          <a:r>
            <a:rPr lang="nl-BE" b="0" i="0"/>
            <a:t> </a:t>
          </a:r>
          <a:r>
            <a:rPr lang="nl-BE" b="0" i="0" err="1"/>
            <a:t>Regulation</a:t>
          </a:r>
          <a:endParaRPr lang="en-US"/>
        </a:p>
      </dgm:t>
    </dgm:pt>
    <dgm:pt modelId="{6CDBC6FC-1818-4753-AC1A-8FE43AEE320F}" type="parTrans" cxnId="{08FE1740-EE39-4F9F-8E77-30F82C7D364B}">
      <dgm:prSet/>
      <dgm:spPr/>
      <dgm:t>
        <a:bodyPr/>
        <a:lstStyle/>
        <a:p>
          <a:endParaRPr lang="en-US"/>
        </a:p>
      </dgm:t>
    </dgm:pt>
    <dgm:pt modelId="{78654387-CB46-4818-B093-A7668CA69AD6}" type="sibTrans" cxnId="{08FE1740-EE39-4F9F-8E77-30F82C7D364B}">
      <dgm:prSet/>
      <dgm:spPr/>
      <dgm:t>
        <a:bodyPr/>
        <a:lstStyle/>
        <a:p>
          <a:endParaRPr lang="en-US"/>
        </a:p>
      </dgm:t>
    </dgm:pt>
    <dgm:pt modelId="{86C299E8-5131-42FE-B2E1-075E76AE4D7F}">
      <dgm:prSet custT="1"/>
      <dgm:spPr/>
      <dgm:t>
        <a:bodyPr/>
        <a:lstStyle/>
        <a:p>
          <a:r>
            <a:rPr lang="en-US" sz="2000" b="0" i="0"/>
            <a:t>Applies to all public bodies of the member states (national, regional, and local levels)</a:t>
          </a:r>
        </a:p>
        <a:p>
          <a:pPr>
            <a:buFont typeface="Arial" panose="020B0604020202020204" pitchFamily="34" charset="0"/>
            <a:buChar char="•"/>
          </a:pPr>
          <a:r>
            <a:rPr lang="en-US" sz="2000" b="0" i="0"/>
            <a:t>Responsible for the delivery and/or management of digital services</a:t>
          </a:r>
          <a:endParaRPr lang="en-US" sz="2000"/>
        </a:p>
      </dgm:t>
    </dgm:pt>
    <dgm:pt modelId="{81B40F6E-3F2B-4F7E-9F11-04DFE28A9ADF}" type="parTrans" cxnId="{0FA1C48F-DCC1-47CA-B3DD-E2F992FFAA09}">
      <dgm:prSet/>
      <dgm:spPr/>
      <dgm:t>
        <a:bodyPr/>
        <a:lstStyle/>
        <a:p>
          <a:endParaRPr lang="en-US"/>
        </a:p>
      </dgm:t>
    </dgm:pt>
    <dgm:pt modelId="{6F9197CF-3138-4489-BFC4-77AFF274E3B6}" type="sibTrans" cxnId="{0FA1C48F-DCC1-47CA-B3DD-E2F992FFAA09}">
      <dgm:prSet/>
      <dgm:spPr/>
      <dgm:t>
        <a:bodyPr/>
        <a:lstStyle/>
        <a:p>
          <a:endParaRPr lang="en-US"/>
        </a:p>
      </dgm:t>
    </dgm:pt>
    <dgm:pt modelId="{2203A504-60AB-4E84-ACD7-32A9317B02B9}">
      <dgm:prSet/>
      <dgm:spPr/>
      <dgm:t>
        <a:bodyPr/>
        <a:lstStyle/>
        <a:p>
          <a:r>
            <a:rPr lang="en-US" b="0" i="0"/>
            <a:t>Obligations from January 12, 2025</a:t>
          </a:r>
          <a:endParaRPr lang="en-US"/>
        </a:p>
      </dgm:t>
    </dgm:pt>
    <dgm:pt modelId="{521560E4-A43A-4A2D-A30A-771C04D69262}" type="parTrans" cxnId="{769D6140-DDF5-4AC5-BC42-97D7E67D54F9}">
      <dgm:prSet/>
      <dgm:spPr/>
      <dgm:t>
        <a:bodyPr/>
        <a:lstStyle/>
        <a:p>
          <a:endParaRPr lang="en-US"/>
        </a:p>
      </dgm:t>
    </dgm:pt>
    <dgm:pt modelId="{CD9A6A86-3220-4066-9900-C5BAE74EDA20}" type="sibTrans" cxnId="{769D6140-DDF5-4AC5-BC42-97D7E67D54F9}">
      <dgm:prSet/>
      <dgm:spPr/>
      <dgm:t>
        <a:bodyPr/>
        <a:lstStyle/>
        <a:p>
          <a:endParaRPr lang="en-US"/>
        </a:p>
      </dgm:t>
    </dgm:pt>
    <dgm:pt modelId="{7811FA9E-4E76-4134-BB6D-7712B7702642}">
      <dgm:prSet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i="0"/>
            <a:t>New developments and planned changes in network and information systems</a:t>
          </a:r>
        </a:p>
        <a:p>
          <a:pPr marL="0" lvl="0" indent="0" defTabSz="914400">
            <a:lnSpc>
              <a:spcPct val="100000"/>
            </a:lnSpc>
            <a:spcBef>
              <a:spcPts val="0"/>
            </a:spcBef>
            <a:spcAft>
              <a:spcPts val="0"/>
            </a:spcAft>
            <a:buFont typeface="Arial" panose="020B0604020202020204" pitchFamily="34" charset="0"/>
            <a:buChar char="•"/>
          </a:pPr>
          <a:r>
            <a:rPr lang="nl-BE" sz="2000" b="0" i="0" err="1"/>
            <a:t>Conduct</a:t>
          </a:r>
          <a:r>
            <a:rPr lang="nl-BE" sz="2000" b="0" i="0"/>
            <a:t> a prior </a:t>
          </a:r>
          <a:r>
            <a:rPr lang="nl-BE" sz="2000" b="0" i="0" err="1"/>
            <a:t>interoperability</a:t>
          </a:r>
          <a:r>
            <a:rPr lang="nl-BE" sz="2000" b="0" i="0"/>
            <a:t> assessment</a:t>
          </a:r>
        </a:p>
        <a:p>
          <a:pPr marL="0" lvl="0" indent="0" defTabSz="914400">
            <a:lnSpc>
              <a:spcPct val="100000"/>
            </a:lnSpc>
            <a:spcBef>
              <a:spcPts val="0"/>
            </a:spcBef>
            <a:spcAft>
              <a:spcPts val="0"/>
            </a:spcAft>
            <a:buFont typeface="Arial" panose="020B0604020202020204" pitchFamily="34" charset="0"/>
            <a:buChar char="•"/>
          </a:pPr>
          <a:r>
            <a:rPr lang="en-US" sz="2000" b="0" i="0"/>
            <a:t>Guidelines being drafted by the IEA board</a:t>
          </a:r>
          <a:endParaRPr lang="en-US" sz="2000"/>
        </a:p>
      </dgm:t>
    </dgm:pt>
    <dgm:pt modelId="{79A773F8-41A7-4FE4-8463-3F686E3DBD20}" type="parTrans" cxnId="{A9E93707-EAAF-4032-A3EB-C632DACE0AF4}">
      <dgm:prSet/>
      <dgm:spPr/>
      <dgm:t>
        <a:bodyPr/>
        <a:lstStyle/>
        <a:p>
          <a:endParaRPr lang="en-US"/>
        </a:p>
      </dgm:t>
    </dgm:pt>
    <dgm:pt modelId="{9D4FE3EA-6C92-4F37-B14A-E1E96BEAF86E}" type="sibTrans" cxnId="{A9E93707-EAAF-4032-A3EB-C632DACE0AF4}">
      <dgm:prSet/>
      <dgm:spPr/>
      <dgm:t>
        <a:bodyPr/>
        <a:lstStyle/>
        <a:p>
          <a:endParaRPr lang="en-US"/>
        </a:p>
      </dgm:t>
    </dgm:pt>
    <dgm:pt modelId="{43A98031-A170-48D9-9DBD-5DE84B878C11}">
      <dgm:prSet/>
      <dgm:spPr/>
      <dgm:t>
        <a:bodyPr/>
        <a:lstStyle/>
        <a:p>
          <a:r>
            <a:rPr lang="nl-BE" b="0" i="0" err="1"/>
            <a:t>Purpose</a:t>
          </a:r>
          <a:r>
            <a:rPr lang="nl-BE" b="0" i="0"/>
            <a:t> of </a:t>
          </a:r>
          <a:r>
            <a:rPr lang="nl-BE" b="0" i="0" err="1"/>
            <a:t>the</a:t>
          </a:r>
          <a:r>
            <a:rPr lang="nl-BE" b="0" i="0"/>
            <a:t> Assessment</a:t>
          </a:r>
          <a:endParaRPr lang="en-US"/>
        </a:p>
      </dgm:t>
    </dgm:pt>
    <dgm:pt modelId="{5AE8E3FB-D97A-4E62-9D12-ACF33BB7A354}" type="parTrans" cxnId="{85E839C5-8F5B-453A-AAFD-570A7CF3C96B}">
      <dgm:prSet/>
      <dgm:spPr/>
      <dgm:t>
        <a:bodyPr/>
        <a:lstStyle/>
        <a:p>
          <a:endParaRPr lang="en-US"/>
        </a:p>
      </dgm:t>
    </dgm:pt>
    <dgm:pt modelId="{9CB7D5F4-96C6-49CD-8C42-8BC05C2D80C9}" type="sibTrans" cxnId="{85E839C5-8F5B-453A-AAFD-570A7CF3C96B}">
      <dgm:prSet/>
      <dgm:spPr/>
      <dgm:t>
        <a:bodyPr/>
        <a:lstStyle/>
        <a:p>
          <a:endParaRPr lang="en-US"/>
        </a:p>
      </dgm:t>
    </dgm:pt>
    <dgm:pt modelId="{E9C45E30-3650-40B8-89DC-29EFBD9D28FD}">
      <dgm:prSet custT="1"/>
      <dgm:spPr/>
      <dgm:t>
        <a:bodyPr/>
        <a:lstStyle/>
        <a:p>
          <a:r>
            <a:rPr lang="en-US" sz="2000" b="0" i="0"/>
            <a:t>Effects of changes on cross-border digital services</a:t>
          </a:r>
        </a:p>
        <a:p>
          <a:pPr>
            <a:buFont typeface="Arial" panose="020B0604020202020204" pitchFamily="34" charset="0"/>
            <a:buChar char="•"/>
          </a:pPr>
          <a:r>
            <a:rPr lang="nl-BE" sz="2000" b="0" i="0" err="1"/>
            <a:t>Recommendations</a:t>
          </a:r>
          <a:r>
            <a:rPr lang="nl-BE" sz="2000" b="0" i="0"/>
            <a:t> on </a:t>
          </a:r>
          <a:r>
            <a:rPr lang="nl-BE" sz="2000" b="0" i="0" err="1"/>
            <a:t>applicable</a:t>
          </a:r>
          <a:r>
            <a:rPr lang="nl-BE" sz="2000" b="0" i="0"/>
            <a:t> </a:t>
          </a:r>
          <a:r>
            <a:rPr lang="nl-BE" sz="2000" b="0" i="0" err="1"/>
            <a:t>interoperability</a:t>
          </a:r>
          <a:r>
            <a:rPr lang="nl-BE" sz="2000" b="0" i="0"/>
            <a:t> </a:t>
          </a:r>
          <a:r>
            <a:rPr lang="nl-BE" sz="2000" b="0" i="0" err="1"/>
            <a:t>solutions</a:t>
          </a:r>
          <a:endParaRPr lang="en-US" sz="2000"/>
        </a:p>
      </dgm:t>
    </dgm:pt>
    <dgm:pt modelId="{3EDA251F-E75F-4FF7-8B82-A4B320B47171}" type="parTrans" cxnId="{2763C361-4F67-4094-B488-3FEF680AD858}">
      <dgm:prSet/>
      <dgm:spPr/>
      <dgm:t>
        <a:bodyPr/>
        <a:lstStyle/>
        <a:p>
          <a:endParaRPr lang="en-US"/>
        </a:p>
      </dgm:t>
    </dgm:pt>
    <dgm:pt modelId="{7DDB82C0-F731-4835-8A08-788612E541CE}" type="sibTrans" cxnId="{2763C361-4F67-4094-B488-3FEF680AD858}">
      <dgm:prSet/>
      <dgm:spPr/>
      <dgm:t>
        <a:bodyPr/>
        <a:lstStyle/>
        <a:p>
          <a:endParaRPr lang="en-US"/>
        </a:p>
      </dgm:t>
    </dgm:pt>
    <dgm:pt modelId="{7D17FB77-8970-4947-B632-5B0B3BA22F36}">
      <dgm:prSet/>
      <dgm:spPr/>
      <dgm:t>
        <a:bodyPr/>
        <a:lstStyle/>
        <a:p>
          <a:r>
            <a:rPr lang="nl-BE" b="0" i="0"/>
            <a:t>Support </a:t>
          </a:r>
          <a:r>
            <a:rPr lang="nl-BE" b="0" i="0" err="1"/>
            <a:t>for</a:t>
          </a:r>
          <a:r>
            <a:rPr lang="nl-BE" b="0" i="0"/>
            <a:t> </a:t>
          </a:r>
          <a:r>
            <a:rPr lang="nl-BE" b="0" i="0" err="1"/>
            <a:t>the</a:t>
          </a:r>
          <a:r>
            <a:rPr lang="nl-BE" b="0" i="0"/>
            <a:t> Assessment:</a:t>
          </a:r>
          <a:endParaRPr lang="en-US"/>
        </a:p>
      </dgm:t>
    </dgm:pt>
    <dgm:pt modelId="{1CF26C02-65A2-4760-ADBB-2AB7A4CEA7CA}" type="parTrans" cxnId="{5D38DF8B-929C-4024-BEAD-E2282915EA28}">
      <dgm:prSet/>
      <dgm:spPr/>
      <dgm:t>
        <a:bodyPr/>
        <a:lstStyle/>
        <a:p>
          <a:endParaRPr lang="en-US"/>
        </a:p>
      </dgm:t>
    </dgm:pt>
    <dgm:pt modelId="{83117728-8AF7-40CB-9381-9CA94CE28467}" type="sibTrans" cxnId="{5D38DF8B-929C-4024-BEAD-E2282915EA28}">
      <dgm:prSet/>
      <dgm:spPr/>
      <dgm:t>
        <a:bodyPr/>
        <a:lstStyle/>
        <a:p>
          <a:endParaRPr lang="en-US"/>
        </a:p>
      </dgm:t>
    </dgm:pt>
    <dgm:pt modelId="{F7D44784-305E-44E0-B714-270461F959AD}">
      <dgm:prSet custT="1"/>
      <dgm:spPr/>
      <dgm:t>
        <a:bodyPr/>
        <a:lstStyle/>
        <a:p>
          <a:r>
            <a:rPr lang="nl-BE" sz="2000" b="0" i="0"/>
            <a:t>National competent </a:t>
          </a:r>
          <a:r>
            <a:rPr lang="nl-BE" sz="2000" b="0" i="0" err="1"/>
            <a:t>authority</a:t>
          </a:r>
          <a:r>
            <a:rPr lang="nl-BE" sz="2000" b="0" i="0"/>
            <a:t> (NCA)</a:t>
          </a:r>
        </a:p>
        <a:p>
          <a:pPr>
            <a:buFont typeface="Arial" panose="020B0604020202020204" pitchFamily="34" charset="0"/>
            <a:buChar char="•"/>
          </a:pPr>
          <a:r>
            <a:rPr lang="en-US" sz="2000" b="0" i="0"/>
            <a:t>Possible technical assistance from the European Commission</a:t>
          </a:r>
          <a:endParaRPr lang="en-US" sz="2000"/>
        </a:p>
      </dgm:t>
    </dgm:pt>
    <dgm:pt modelId="{E6353011-E06A-47B5-959B-0971AC57724D}" type="parTrans" cxnId="{61CDBA96-84A8-4ECD-9C9D-2575DAA13715}">
      <dgm:prSet/>
      <dgm:spPr/>
      <dgm:t>
        <a:bodyPr/>
        <a:lstStyle/>
        <a:p>
          <a:endParaRPr lang="en-US"/>
        </a:p>
      </dgm:t>
    </dgm:pt>
    <dgm:pt modelId="{A7671DD1-793C-495C-AC5B-7E2CB6A2C7E8}" type="sibTrans" cxnId="{61CDBA96-84A8-4ECD-9C9D-2575DAA13715}">
      <dgm:prSet/>
      <dgm:spPr/>
      <dgm:t>
        <a:bodyPr/>
        <a:lstStyle/>
        <a:p>
          <a:endParaRPr lang="en-US"/>
        </a:p>
      </dgm:t>
    </dgm:pt>
    <dgm:pt modelId="{96CA137D-7790-4999-BC39-0A3CD79B8F7D}" type="pres">
      <dgm:prSet presAssocID="{E06DEADD-EB7D-4C31-92D0-8E3C6C29571C}" presName="vert0" presStyleCnt="0">
        <dgm:presLayoutVars>
          <dgm:dir/>
          <dgm:animOne val="branch"/>
          <dgm:animLvl val="lvl"/>
        </dgm:presLayoutVars>
      </dgm:prSet>
      <dgm:spPr/>
    </dgm:pt>
    <dgm:pt modelId="{A9285964-69F1-409A-BBB5-0BB51B8F48F7}" type="pres">
      <dgm:prSet presAssocID="{76EA2389-3BC5-45F0-88A9-8C8FEFB0D0C5}" presName="thickLine" presStyleLbl="alignNode1" presStyleIdx="0" presStyleCnt="4"/>
      <dgm:spPr/>
    </dgm:pt>
    <dgm:pt modelId="{A14EA8FD-A72F-49DF-BA2A-184C1DAA00F0}" type="pres">
      <dgm:prSet presAssocID="{76EA2389-3BC5-45F0-88A9-8C8FEFB0D0C5}" presName="horz1" presStyleCnt="0"/>
      <dgm:spPr/>
    </dgm:pt>
    <dgm:pt modelId="{48B26720-4160-464A-958E-662CD6317CBE}" type="pres">
      <dgm:prSet presAssocID="{76EA2389-3BC5-45F0-88A9-8C8FEFB0D0C5}" presName="tx1" presStyleLbl="revTx" presStyleIdx="0" presStyleCnt="8"/>
      <dgm:spPr/>
    </dgm:pt>
    <dgm:pt modelId="{0D784987-77F5-4517-9843-85BE462AFECD}" type="pres">
      <dgm:prSet presAssocID="{76EA2389-3BC5-45F0-88A9-8C8FEFB0D0C5}" presName="vert1" presStyleCnt="0"/>
      <dgm:spPr/>
    </dgm:pt>
    <dgm:pt modelId="{F124BF04-A070-4245-B984-4EC2395D50CC}" type="pres">
      <dgm:prSet presAssocID="{86C299E8-5131-42FE-B2E1-075E76AE4D7F}" presName="vertSpace2a" presStyleCnt="0"/>
      <dgm:spPr/>
    </dgm:pt>
    <dgm:pt modelId="{5393CDE2-A791-4E67-B1FB-8719C5DE30F5}" type="pres">
      <dgm:prSet presAssocID="{86C299E8-5131-42FE-B2E1-075E76AE4D7F}" presName="horz2" presStyleCnt="0"/>
      <dgm:spPr/>
    </dgm:pt>
    <dgm:pt modelId="{68081B39-734B-4D0B-9A1E-FD87D63F95D2}" type="pres">
      <dgm:prSet presAssocID="{86C299E8-5131-42FE-B2E1-075E76AE4D7F}" presName="horzSpace2" presStyleCnt="0"/>
      <dgm:spPr/>
    </dgm:pt>
    <dgm:pt modelId="{82EB91A9-A9FF-47CB-BC27-F799FAD91E3A}" type="pres">
      <dgm:prSet presAssocID="{86C299E8-5131-42FE-B2E1-075E76AE4D7F}" presName="tx2" presStyleLbl="revTx" presStyleIdx="1" presStyleCnt="8"/>
      <dgm:spPr/>
    </dgm:pt>
    <dgm:pt modelId="{B0A6400F-A366-4592-A82A-BC148CE79545}" type="pres">
      <dgm:prSet presAssocID="{86C299E8-5131-42FE-B2E1-075E76AE4D7F}" presName="vert2" presStyleCnt="0"/>
      <dgm:spPr/>
    </dgm:pt>
    <dgm:pt modelId="{C0AF9E07-18DF-4FB3-B292-77B7AB9087F5}" type="pres">
      <dgm:prSet presAssocID="{86C299E8-5131-42FE-B2E1-075E76AE4D7F}" presName="thinLine2b" presStyleLbl="callout" presStyleIdx="0" presStyleCnt="4"/>
      <dgm:spPr/>
    </dgm:pt>
    <dgm:pt modelId="{A4397F08-98C3-42D2-803D-D9E261BB9AED}" type="pres">
      <dgm:prSet presAssocID="{86C299E8-5131-42FE-B2E1-075E76AE4D7F}" presName="vertSpace2b" presStyleCnt="0"/>
      <dgm:spPr/>
    </dgm:pt>
    <dgm:pt modelId="{CC6C57E2-2CE8-47FB-91C4-8822B1E5BA4A}" type="pres">
      <dgm:prSet presAssocID="{2203A504-60AB-4E84-ACD7-32A9317B02B9}" presName="thickLine" presStyleLbl="alignNode1" presStyleIdx="1" presStyleCnt="4"/>
      <dgm:spPr/>
    </dgm:pt>
    <dgm:pt modelId="{F6DA121E-D2AE-4BF1-9E59-6C7CDAEF4DFA}" type="pres">
      <dgm:prSet presAssocID="{2203A504-60AB-4E84-ACD7-32A9317B02B9}" presName="horz1" presStyleCnt="0"/>
      <dgm:spPr/>
    </dgm:pt>
    <dgm:pt modelId="{EB896D29-548D-414D-AA57-2F58BC2F5E9C}" type="pres">
      <dgm:prSet presAssocID="{2203A504-60AB-4E84-ACD7-32A9317B02B9}" presName="tx1" presStyleLbl="revTx" presStyleIdx="2" presStyleCnt="8"/>
      <dgm:spPr/>
    </dgm:pt>
    <dgm:pt modelId="{A0F1F610-02C0-4016-80D5-FE61CFC985A7}" type="pres">
      <dgm:prSet presAssocID="{2203A504-60AB-4E84-ACD7-32A9317B02B9}" presName="vert1" presStyleCnt="0"/>
      <dgm:spPr/>
    </dgm:pt>
    <dgm:pt modelId="{2AF47670-D3AF-4895-9841-1F5AA8A759E6}" type="pres">
      <dgm:prSet presAssocID="{7811FA9E-4E76-4134-BB6D-7712B7702642}" presName="vertSpace2a" presStyleCnt="0"/>
      <dgm:spPr/>
    </dgm:pt>
    <dgm:pt modelId="{803E24F9-F30F-4594-8299-D1F04196B874}" type="pres">
      <dgm:prSet presAssocID="{7811FA9E-4E76-4134-BB6D-7712B7702642}" presName="horz2" presStyleCnt="0"/>
      <dgm:spPr/>
    </dgm:pt>
    <dgm:pt modelId="{9445C970-43C0-461B-8302-1843592D27E7}" type="pres">
      <dgm:prSet presAssocID="{7811FA9E-4E76-4134-BB6D-7712B7702642}" presName="horzSpace2" presStyleCnt="0"/>
      <dgm:spPr/>
    </dgm:pt>
    <dgm:pt modelId="{4E5ABA38-637E-4241-8250-9B2D7CA6C085}" type="pres">
      <dgm:prSet presAssocID="{7811FA9E-4E76-4134-BB6D-7712B7702642}" presName="tx2" presStyleLbl="revTx" presStyleIdx="3" presStyleCnt="8" custScaleY="108909"/>
      <dgm:spPr/>
    </dgm:pt>
    <dgm:pt modelId="{72E2C44A-2DDC-4854-9F14-0EE3F827BD52}" type="pres">
      <dgm:prSet presAssocID="{7811FA9E-4E76-4134-BB6D-7712B7702642}" presName="vert2" presStyleCnt="0"/>
      <dgm:spPr/>
    </dgm:pt>
    <dgm:pt modelId="{9EE8DA1B-3DFC-4715-9EC8-9592E19D8B05}" type="pres">
      <dgm:prSet presAssocID="{7811FA9E-4E76-4134-BB6D-7712B7702642}" presName="thinLine2b" presStyleLbl="callout" presStyleIdx="1" presStyleCnt="4"/>
      <dgm:spPr/>
    </dgm:pt>
    <dgm:pt modelId="{FF12DB41-B3D8-45EA-98E2-59586E7128FF}" type="pres">
      <dgm:prSet presAssocID="{7811FA9E-4E76-4134-BB6D-7712B7702642}" presName="vertSpace2b" presStyleCnt="0"/>
      <dgm:spPr/>
    </dgm:pt>
    <dgm:pt modelId="{09CA4D62-3711-4685-AA01-5899CDD261DD}" type="pres">
      <dgm:prSet presAssocID="{43A98031-A170-48D9-9DBD-5DE84B878C11}" presName="thickLine" presStyleLbl="alignNode1" presStyleIdx="2" presStyleCnt="4"/>
      <dgm:spPr/>
    </dgm:pt>
    <dgm:pt modelId="{E108E041-4CEF-4E75-A9F4-CCF1581A8BEC}" type="pres">
      <dgm:prSet presAssocID="{43A98031-A170-48D9-9DBD-5DE84B878C11}" presName="horz1" presStyleCnt="0"/>
      <dgm:spPr/>
    </dgm:pt>
    <dgm:pt modelId="{A614F17E-C89C-4E8F-A6F4-7676B8F47206}" type="pres">
      <dgm:prSet presAssocID="{43A98031-A170-48D9-9DBD-5DE84B878C11}" presName="tx1" presStyleLbl="revTx" presStyleIdx="4" presStyleCnt="8"/>
      <dgm:spPr/>
    </dgm:pt>
    <dgm:pt modelId="{5AF1444E-F02C-470C-9F6E-39DA1DF2BB42}" type="pres">
      <dgm:prSet presAssocID="{43A98031-A170-48D9-9DBD-5DE84B878C11}" presName="vert1" presStyleCnt="0"/>
      <dgm:spPr/>
    </dgm:pt>
    <dgm:pt modelId="{BFC4F470-2A7E-46B2-B5F2-EEA1D8305E42}" type="pres">
      <dgm:prSet presAssocID="{E9C45E30-3650-40B8-89DC-29EFBD9D28FD}" presName="vertSpace2a" presStyleCnt="0"/>
      <dgm:spPr/>
    </dgm:pt>
    <dgm:pt modelId="{919B5F32-028A-4E16-A67F-2A483E649095}" type="pres">
      <dgm:prSet presAssocID="{E9C45E30-3650-40B8-89DC-29EFBD9D28FD}" presName="horz2" presStyleCnt="0"/>
      <dgm:spPr/>
    </dgm:pt>
    <dgm:pt modelId="{685FB141-2CD7-4C75-AAED-E7AEB6B56AA4}" type="pres">
      <dgm:prSet presAssocID="{E9C45E30-3650-40B8-89DC-29EFBD9D28FD}" presName="horzSpace2" presStyleCnt="0"/>
      <dgm:spPr/>
    </dgm:pt>
    <dgm:pt modelId="{95346833-7462-4054-94AE-4A97644A2693}" type="pres">
      <dgm:prSet presAssocID="{E9C45E30-3650-40B8-89DC-29EFBD9D28FD}" presName="tx2" presStyleLbl="revTx" presStyleIdx="5" presStyleCnt="8"/>
      <dgm:spPr/>
    </dgm:pt>
    <dgm:pt modelId="{0AF737AB-0158-4B85-AEAD-D3D147DD4437}" type="pres">
      <dgm:prSet presAssocID="{E9C45E30-3650-40B8-89DC-29EFBD9D28FD}" presName="vert2" presStyleCnt="0"/>
      <dgm:spPr/>
    </dgm:pt>
    <dgm:pt modelId="{43B3772C-16E0-4D35-B757-0DB389CA2FA6}" type="pres">
      <dgm:prSet presAssocID="{E9C45E30-3650-40B8-89DC-29EFBD9D28FD}" presName="thinLine2b" presStyleLbl="callout" presStyleIdx="2" presStyleCnt="4"/>
      <dgm:spPr/>
    </dgm:pt>
    <dgm:pt modelId="{4028CAC6-06D7-47D1-A664-ABD2252A0963}" type="pres">
      <dgm:prSet presAssocID="{E9C45E30-3650-40B8-89DC-29EFBD9D28FD}" presName="vertSpace2b" presStyleCnt="0"/>
      <dgm:spPr/>
    </dgm:pt>
    <dgm:pt modelId="{EBD2D10B-7009-4BB9-BDBA-F752660126A3}" type="pres">
      <dgm:prSet presAssocID="{7D17FB77-8970-4947-B632-5B0B3BA22F36}" presName="thickLine" presStyleLbl="alignNode1" presStyleIdx="3" presStyleCnt="4"/>
      <dgm:spPr/>
    </dgm:pt>
    <dgm:pt modelId="{B7817EC6-4C87-46EC-AD68-746D81FE56E1}" type="pres">
      <dgm:prSet presAssocID="{7D17FB77-8970-4947-B632-5B0B3BA22F36}" presName="horz1" presStyleCnt="0"/>
      <dgm:spPr/>
    </dgm:pt>
    <dgm:pt modelId="{6A976A72-92CF-4798-88CD-6557C4278D5C}" type="pres">
      <dgm:prSet presAssocID="{7D17FB77-8970-4947-B632-5B0B3BA22F36}" presName="tx1" presStyleLbl="revTx" presStyleIdx="6" presStyleCnt="8"/>
      <dgm:spPr/>
    </dgm:pt>
    <dgm:pt modelId="{D4AE677C-1250-4064-B3DF-A6202F4FE2DE}" type="pres">
      <dgm:prSet presAssocID="{7D17FB77-8970-4947-B632-5B0B3BA22F36}" presName="vert1" presStyleCnt="0"/>
      <dgm:spPr/>
    </dgm:pt>
    <dgm:pt modelId="{3CC83526-8CCF-4716-B415-5B443634E81B}" type="pres">
      <dgm:prSet presAssocID="{F7D44784-305E-44E0-B714-270461F959AD}" presName="vertSpace2a" presStyleCnt="0"/>
      <dgm:spPr/>
    </dgm:pt>
    <dgm:pt modelId="{C0865840-7614-4FC7-8CE7-FB312213ECA4}" type="pres">
      <dgm:prSet presAssocID="{F7D44784-305E-44E0-B714-270461F959AD}" presName="horz2" presStyleCnt="0"/>
      <dgm:spPr/>
    </dgm:pt>
    <dgm:pt modelId="{CB76CD49-B7EF-488E-88EF-8F9F0A4F843F}" type="pres">
      <dgm:prSet presAssocID="{F7D44784-305E-44E0-B714-270461F959AD}" presName="horzSpace2" presStyleCnt="0"/>
      <dgm:spPr/>
    </dgm:pt>
    <dgm:pt modelId="{9FA7D209-4B5C-48C5-BBC2-9DC77A532A60}" type="pres">
      <dgm:prSet presAssocID="{F7D44784-305E-44E0-B714-270461F959AD}" presName="tx2" presStyleLbl="revTx" presStyleIdx="7" presStyleCnt="8"/>
      <dgm:spPr/>
    </dgm:pt>
    <dgm:pt modelId="{52A68FA7-284E-4F6C-A45D-C87EC043D5D0}" type="pres">
      <dgm:prSet presAssocID="{F7D44784-305E-44E0-B714-270461F959AD}" presName="vert2" presStyleCnt="0"/>
      <dgm:spPr/>
    </dgm:pt>
    <dgm:pt modelId="{0A0F062C-5ECB-405A-9BB7-ED7B6822BA0A}" type="pres">
      <dgm:prSet presAssocID="{F7D44784-305E-44E0-B714-270461F959AD}" presName="thinLine2b" presStyleLbl="callout" presStyleIdx="3" presStyleCnt="4"/>
      <dgm:spPr/>
    </dgm:pt>
    <dgm:pt modelId="{5A4A1AEB-CD08-4720-9455-12B7F65991C1}" type="pres">
      <dgm:prSet presAssocID="{F7D44784-305E-44E0-B714-270461F959AD}" presName="vertSpace2b" presStyleCnt="0"/>
      <dgm:spPr/>
    </dgm:pt>
  </dgm:ptLst>
  <dgm:cxnLst>
    <dgm:cxn modelId="{A9E93707-EAAF-4032-A3EB-C632DACE0AF4}" srcId="{2203A504-60AB-4E84-ACD7-32A9317B02B9}" destId="{7811FA9E-4E76-4134-BB6D-7712B7702642}" srcOrd="0" destOrd="0" parTransId="{79A773F8-41A7-4FE4-8463-3F686E3DBD20}" sibTransId="{9D4FE3EA-6C92-4F37-B14A-E1E96BEAF86E}"/>
    <dgm:cxn modelId="{9632603D-4CAB-46B0-9886-DF37374934C5}" type="presOf" srcId="{7D17FB77-8970-4947-B632-5B0B3BA22F36}" destId="{6A976A72-92CF-4798-88CD-6557C4278D5C}" srcOrd="0" destOrd="0" presId="urn:microsoft.com/office/officeart/2008/layout/LinedList"/>
    <dgm:cxn modelId="{08FE1740-EE39-4F9F-8E77-30F82C7D364B}" srcId="{E06DEADD-EB7D-4C31-92D0-8E3C6C29571C}" destId="{76EA2389-3BC5-45F0-88A9-8C8FEFB0D0C5}" srcOrd="0" destOrd="0" parTransId="{6CDBC6FC-1818-4753-AC1A-8FE43AEE320F}" sibTransId="{78654387-CB46-4818-B093-A7668CA69AD6}"/>
    <dgm:cxn modelId="{769D6140-DDF5-4AC5-BC42-97D7E67D54F9}" srcId="{E06DEADD-EB7D-4C31-92D0-8E3C6C29571C}" destId="{2203A504-60AB-4E84-ACD7-32A9317B02B9}" srcOrd="1" destOrd="0" parTransId="{521560E4-A43A-4A2D-A30A-771C04D69262}" sibTransId="{CD9A6A86-3220-4066-9900-C5BAE74EDA20}"/>
    <dgm:cxn modelId="{2763C361-4F67-4094-B488-3FEF680AD858}" srcId="{43A98031-A170-48D9-9DBD-5DE84B878C11}" destId="{E9C45E30-3650-40B8-89DC-29EFBD9D28FD}" srcOrd="0" destOrd="0" parTransId="{3EDA251F-E75F-4FF7-8B82-A4B320B47171}" sibTransId="{7DDB82C0-F731-4835-8A08-788612E541CE}"/>
    <dgm:cxn modelId="{FAEEC462-E1D3-439B-9366-9C1799FB65C4}" type="presOf" srcId="{43A98031-A170-48D9-9DBD-5DE84B878C11}" destId="{A614F17E-C89C-4E8F-A6F4-7676B8F47206}" srcOrd="0" destOrd="0" presId="urn:microsoft.com/office/officeart/2008/layout/LinedList"/>
    <dgm:cxn modelId="{B0631E4C-B91D-4734-8C6B-B271A2FB0380}" type="presOf" srcId="{86C299E8-5131-42FE-B2E1-075E76AE4D7F}" destId="{82EB91A9-A9FF-47CB-BC27-F799FAD91E3A}" srcOrd="0" destOrd="0" presId="urn:microsoft.com/office/officeart/2008/layout/LinedList"/>
    <dgm:cxn modelId="{3FB0AB6D-47C1-49FC-BEC4-0878B7380079}" type="presOf" srcId="{7811FA9E-4E76-4134-BB6D-7712B7702642}" destId="{4E5ABA38-637E-4241-8250-9B2D7CA6C085}" srcOrd="0" destOrd="0" presId="urn:microsoft.com/office/officeart/2008/layout/LinedList"/>
    <dgm:cxn modelId="{5D38DF8B-929C-4024-BEAD-E2282915EA28}" srcId="{E06DEADD-EB7D-4C31-92D0-8E3C6C29571C}" destId="{7D17FB77-8970-4947-B632-5B0B3BA22F36}" srcOrd="3" destOrd="0" parTransId="{1CF26C02-65A2-4760-ADBB-2AB7A4CEA7CA}" sibTransId="{83117728-8AF7-40CB-9381-9CA94CE28467}"/>
    <dgm:cxn modelId="{0FA1C48F-DCC1-47CA-B3DD-E2F992FFAA09}" srcId="{76EA2389-3BC5-45F0-88A9-8C8FEFB0D0C5}" destId="{86C299E8-5131-42FE-B2E1-075E76AE4D7F}" srcOrd="0" destOrd="0" parTransId="{81B40F6E-3F2B-4F7E-9F11-04DFE28A9ADF}" sibTransId="{6F9197CF-3138-4489-BFC4-77AFF274E3B6}"/>
    <dgm:cxn modelId="{61CDBA96-84A8-4ECD-9C9D-2575DAA13715}" srcId="{7D17FB77-8970-4947-B632-5B0B3BA22F36}" destId="{F7D44784-305E-44E0-B714-270461F959AD}" srcOrd="0" destOrd="0" parTransId="{E6353011-E06A-47B5-959B-0971AC57724D}" sibTransId="{A7671DD1-793C-495C-AC5B-7E2CB6A2C7E8}"/>
    <dgm:cxn modelId="{40341097-4CFA-4970-868E-E9A35DE105A0}" type="presOf" srcId="{F7D44784-305E-44E0-B714-270461F959AD}" destId="{9FA7D209-4B5C-48C5-BBC2-9DC77A532A60}" srcOrd="0" destOrd="0" presId="urn:microsoft.com/office/officeart/2008/layout/LinedList"/>
    <dgm:cxn modelId="{06AD03A3-D5AD-4A13-A1D1-2AD99B4D54B5}" type="presOf" srcId="{76EA2389-3BC5-45F0-88A9-8C8FEFB0D0C5}" destId="{48B26720-4160-464A-958E-662CD6317CBE}" srcOrd="0" destOrd="0" presId="urn:microsoft.com/office/officeart/2008/layout/LinedList"/>
    <dgm:cxn modelId="{F510DEAB-5A6C-4DAB-B448-C08993EE8141}" type="presOf" srcId="{E06DEADD-EB7D-4C31-92D0-8E3C6C29571C}" destId="{96CA137D-7790-4999-BC39-0A3CD79B8F7D}" srcOrd="0" destOrd="0" presId="urn:microsoft.com/office/officeart/2008/layout/LinedList"/>
    <dgm:cxn modelId="{08271EC0-4E85-4444-8BE4-8D541B2CCAFB}" type="presOf" srcId="{2203A504-60AB-4E84-ACD7-32A9317B02B9}" destId="{EB896D29-548D-414D-AA57-2F58BC2F5E9C}" srcOrd="0" destOrd="0" presId="urn:microsoft.com/office/officeart/2008/layout/LinedList"/>
    <dgm:cxn modelId="{85E839C5-8F5B-453A-AAFD-570A7CF3C96B}" srcId="{E06DEADD-EB7D-4C31-92D0-8E3C6C29571C}" destId="{43A98031-A170-48D9-9DBD-5DE84B878C11}" srcOrd="2" destOrd="0" parTransId="{5AE8E3FB-D97A-4E62-9D12-ACF33BB7A354}" sibTransId="{9CB7D5F4-96C6-49CD-8C42-8BC05C2D80C9}"/>
    <dgm:cxn modelId="{332D38CF-5BE3-4604-9368-056A19255846}" type="presOf" srcId="{E9C45E30-3650-40B8-89DC-29EFBD9D28FD}" destId="{95346833-7462-4054-94AE-4A97644A2693}" srcOrd="0" destOrd="0" presId="urn:microsoft.com/office/officeart/2008/layout/LinedList"/>
    <dgm:cxn modelId="{5140C8F3-D257-42C7-ACB4-C81F783DCFCE}" type="presParOf" srcId="{96CA137D-7790-4999-BC39-0A3CD79B8F7D}" destId="{A9285964-69F1-409A-BBB5-0BB51B8F48F7}" srcOrd="0" destOrd="0" presId="urn:microsoft.com/office/officeart/2008/layout/LinedList"/>
    <dgm:cxn modelId="{3C27B2D1-FEA9-4067-BBAB-A781386FEAE7}" type="presParOf" srcId="{96CA137D-7790-4999-BC39-0A3CD79B8F7D}" destId="{A14EA8FD-A72F-49DF-BA2A-184C1DAA00F0}" srcOrd="1" destOrd="0" presId="urn:microsoft.com/office/officeart/2008/layout/LinedList"/>
    <dgm:cxn modelId="{B5E10298-2966-4CBF-8E4D-FB9F7B2D1C8F}" type="presParOf" srcId="{A14EA8FD-A72F-49DF-BA2A-184C1DAA00F0}" destId="{48B26720-4160-464A-958E-662CD6317CBE}" srcOrd="0" destOrd="0" presId="urn:microsoft.com/office/officeart/2008/layout/LinedList"/>
    <dgm:cxn modelId="{BC64D60F-931D-47A7-A993-D86F43496878}" type="presParOf" srcId="{A14EA8FD-A72F-49DF-BA2A-184C1DAA00F0}" destId="{0D784987-77F5-4517-9843-85BE462AFECD}" srcOrd="1" destOrd="0" presId="urn:microsoft.com/office/officeart/2008/layout/LinedList"/>
    <dgm:cxn modelId="{984BCBD5-3802-40A9-8A0D-3C103A57966D}" type="presParOf" srcId="{0D784987-77F5-4517-9843-85BE462AFECD}" destId="{F124BF04-A070-4245-B984-4EC2395D50CC}" srcOrd="0" destOrd="0" presId="urn:microsoft.com/office/officeart/2008/layout/LinedList"/>
    <dgm:cxn modelId="{1FCAEB4C-1110-4805-8830-37B26FAB5F8B}" type="presParOf" srcId="{0D784987-77F5-4517-9843-85BE462AFECD}" destId="{5393CDE2-A791-4E67-B1FB-8719C5DE30F5}" srcOrd="1" destOrd="0" presId="urn:microsoft.com/office/officeart/2008/layout/LinedList"/>
    <dgm:cxn modelId="{18D70261-734F-4122-B0AB-6EAA186EA0E6}" type="presParOf" srcId="{5393CDE2-A791-4E67-B1FB-8719C5DE30F5}" destId="{68081B39-734B-4D0B-9A1E-FD87D63F95D2}" srcOrd="0" destOrd="0" presId="urn:microsoft.com/office/officeart/2008/layout/LinedList"/>
    <dgm:cxn modelId="{1B624120-C1B0-44ED-BA8F-A807E1AC6A3B}" type="presParOf" srcId="{5393CDE2-A791-4E67-B1FB-8719C5DE30F5}" destId="{82EB91A9-A9FF-47CB-BC27-F799FAD91E3A}" srcOrd="1" destOrd="0" presId="urn:microsoft.com/office/officeart/2008/layout/LinedList"/>
    <dgm:cxn modelId="{048C2014-F00B-4F3B-A38F-74C0E1922B39}" type="presParOf" srcId="{5393CDE2-A791-4E67-B1FB-8719C5DE30F5}" destId="{B0A6400F-A366-4592-A82A-BC148CE79545}" srcOrd="2" destOrd="0" presId="urn:microsoft.com/office/officeart/2008/layout/LinedList"/>
    <dgm:cxn modelId="{7BD0B92B-FE17-44F2-B4A5-EAB155E5788D}" type="presParOf" srcId="{0D784987-77F5-4517-9843-85BE462AFECD}" destId="{C0AF9E07-18DF-4FB3-B292-77B7AB9087F5}" srcOrd="2" destOrd="0" presId="urn:microsoft.com/office/officeart/2008/layout/LinedList"/>
    <dgm:cxn modelId="{DC445CBC-8C1C-412F-A96B-3E220A877633}" type="presParOf" srcId="{0D784987-77F5-4517-9843-85BE462AFECD}" destId="{A4397F08-98C3-42D2-803D-D9E261BB9AED}" srcOrd="3" destOrd="0" presId="urn:microsoft.com/office/officeart/2008/layout/LinedList"/>
    <dgm:cxn modelId="{C111C4DB-30FE-49E0-A9E7-89A5BAF21DEF}" type="presParOf" srcId="{96CA137D-7790-4999-BC39-0A3CD79B8F7D}" destId="{CC6C57E2-2CE8-47FB-91C4-8822B1E5BA4A}" srcOrd="2" destOrd="0" presId="urn:microsoft.com/office/officeart/2008/layout/LinedList"/>
    <dgm:cxn modelId="{7423580C-83FC-4C81-9CA7-8FA760EDE507}" type="presParOf" srcId="{96CA137D-7790-4999-BC39-0A3CD79B8F7D}" destId="{F6DA121E-D2AE-4BF1-9E59-6C7CDAEF4DFA}" srcOrd="3" destOrd="0" presId="urn:microsoft.com/office/officeart/2008/layout/LinedList"/>
    <dgm:cxn modelId="{C7BA5BCF-B9E2-4A4E-8600-3391450EF1C1}" type="presParOf" srcId="{F6DA121E-D2AE-4BF1-9E59-6C7CDAEF4DFA}" destId="{EB896D29-548D-414D-AA57-2F58BC2F5E9C}" srcOrd="0" destOrd="0" presId="urn:microsoft.com/office/officeart/2008/layout/LinedList"/>
    <dgm:cxn modelId="{6DC0FAF3-66E2-4912-B899-10FA32E3DEFF}" type="presParOf" srcId="{F6DA121E-D2AE-4BF1-9E59-6C7CDAEF4DFA}" destId="{A0F1F610-02C0-4016-80D5-FE61CFC985A7}" srcOrd="1" destOrd="0" presId="urn:microsoft.com/office/officeart/2008/layout/LinedList"/>
    <dgm:cxn modelId="{A7C28824-A8D3-45B5-80B5-158F78DF5D8C}" type="presParOf" srcId="{A0F1F610-02C0-4016-80D5-FE61CFC985A7}" destId="{2AF47670-D3AF-4895-9841-1F5AA8A759E6}" srcOrd="0" destOrd="0" presId="urn:microsoft.com/office/officeart/2008/layout/LinedList"/>
    <dgm:cxn modelId="{591750E5-5485-4529-AC3D-12BF7F5FCC4A}" type="presParOf" srcId="{A0F1F610-02C0-4016-80D5-FE61CFC985A7}" destId="{803E24F9-F30F-4594-8299-D1F04196B874}" srcOrd="1" destOrd="0" presId="urn:microsoft.com/office/officeart/2008/layout/LinedList"/>
    <dgm:cxn modelId="{4E1F7793-C3F0-4D70-980E-1000973D2B3A}" type="presParOf" srcId="{803E24F9-F30F-4594-8299-D1F04196B874}" destId="{9445C970-43C0-461B-8302-1843592D27E7}" srcOrd="0" destOrd="0" presId="urn:microsoft.com/office/officeart/2008/layout/LinedList"/>
    <dgm:cxn modelId="{F8103082-9AE7-4BC6-92E7-C977E1C9DFE7}" type="presParOf" srcId="{803E24F9-F30F-4594-8299-D1F04196B874}" destId="{4E5ABA38-637E-4241-8250-9B2D7CA6C085}" srcOrd="1" destOrd="0" presId="urn:microsoft.com/office/officeart/2008/layout/LinedList"/>
    <dgm:cxn modelId="{178C8609-FC5B-4381-8B9E-E78BBFE596ED}" type="presParOf" srcId="{803E24F9-F30F-4594-8299-D1F04196B874}" destId="{72E2C44A-2DDC-4854-9F14-0EE3F827BD52}" srcOrd="2" destOrd="0" presId="urn:microsoft.com/office/officeart/2008/layout/LinedList"/>
    <dgm:cxn modelId="{B2A0240E-BA4D-45AD-AF88-E055A417E668}" type="presParOf" srcId="{A0F1F610-02C0-4016-80D5-FE61CFC985A7}" destId="{9EE8DA1B-3DFC-4715-9EC8-9592E19D8B05}" srcOrd="2" destOrd="0" presId="urn:microsoft.com/office/officeart/2008/layout/LinedList"/>
    <dgm:cxn modelId="{3EC400FA-CAE0-4AE7-8428-02807111E36A}" type="presParOf" srcId="{A0F1F610-02C0-4016-80D5-FE61CFC985A7}" destId="{FF12DB41-B3D8-45EA-98E2-59586E7128FF}" srcOrd="3" destOrd="0" presId="urn:microsoft.com/office/officeart/2008/layout/LinedList"/>
    <dgm:cxn modelId="{91393110-3775-49FD-8EDC-0C6B1D831370}" type="presParOf" srcId="{96CA137D-7790-4999-BC39-0A3CD79B8F7D}" destId="{09CA4D62-3711-4685-AA01-5899CDD261DD}" srcOrd="4" destOrd="0" presId="urn:microsoft.com/office/officeart/2008/layout/LinedList"/>
    <dgm:cxn modelId="{15AF86B9-A4E7-4267-8F91-DB3940884828}" type="presParOf" srcId="{96CA137D-7790-4999-BC39-0A3CD79B8F7D}" destId="{E108E041-4CEF-4E75-A9F4-CCF1581A8BEC}" srcOrd="5" destOrd="0" presId="urn:microsoft.com/office/officeart/2008/layout/LinedList"/>
    <dgm:cxn modelId="{D015B05C-6007-4DFE-A87B-CDC45C48DB36}" type="presParOf" srcId="{E108E041-4CEF-4E75-A9F4-CCF1581A8BEC}" destId="{A614F17E-C89C-4E8F-A6F4-7676B8F47206}" srcOrd="0" destOrd="0" presId="urn:microsoft.com/office/officeart/2008/layout/LinedList"/>
    <dgm:cxn modelId="{D190DF99-F5EB-49D1-B8A3-A9D5E46D824C}" type="presParOf" srcId="{E108E041-4CEF-4E75-A9F4-CCF1581A8BEC}" destId="{5AF1444E-F02C-470C-9F6E-39DA1DF2BB42}" srcOrd="1" destOrd="0" presId="urn:microsoft.com/office/officeart/2008/layout/LinedList"/>
    <dgm:cxn modelId="{6A642C3B-0EBF-47C6-A735-C604A1C844FA}" type="presParOf" srcId="{5AF1444E-F02C-470C-9F6E-39DA1DF2BB42}" destId="{BFC4F470-2A7E-46B2-B5F2-EEA1D8305E42}" srcOrd="0" destOrd="0" presId="urn:microsoft.com/office/officeart/2008/layout/LinedList"/>
    <dgm:cxn modelId="{2504A884-0DC7-45CA-80A1-313B1D144201}" type="presParOf" srcId="{5AF1444E-F02C-470C-9F6E-39DA1DF2BB42}" destId="{919B5F32-028A-4E16-A67F-2A483E649095}" srcOrd="1" destOrd="0" presId="urn:microsoft.com/office/officeart/2008/layout/LinedList"/>
    <dgm:cxn modelId="{07C110F2-204C-4A6C-8395-8C61BAFCF183}" type="presParOf" srcId="{919B5F32-028A-4E16-A67F-2A483E649095}" destId="{685FB141-2CD7-4C75-AAED-E7AEB6B56AA4}" srcOrd="0" destOrd="0" presId="urn:microsoft.com/office/officeart/2008/layout/LinedList"/>
    <dgm:cxn modelId="{719077CB-E168-455E-B4B8-3CEEF93A70A6}" type="presParOf" srcId="{919B5F32-028A-4E16-A67F-2A483E649095}" destId="{95346833-7462-4054-94AE-4A97644A2693}" srcOrd="1" destOrd="0" presId="urn:microsoft.com/office/officeart/2008/layout/LinedList"/>
    <dgm:cxn modelId="{7B3F89C1-78DD-41D2-8AB2-3B443373A98E}" type="presParOf" srcId="{919B5F32-028A-4E16-A67F-2A483E649095}" destId="{0AF737AB-0158-4B85-AEAD-D3D147DD4437}" srcOrd="2" destOrd="0" presId="urn:microsoft.com/office/officeart/2008/layout/LinedList"/>
    <dgm:cxn modelId="{95A46538-05B9-4572-A1A8-5A2D39D86FF2}" type="presParOf" srcId="{5AF1444E-F02C-470C-9F6E-39DA1DF2BB42}" destId="{43B3772C-16E0-4D35-B757-0DB389CA2FA6}" srcOrd="2" destOrd="0" presId="urn:microsoft.com/office/officeart/2008/layout/LinedList"/>
    <dgm:cxn modelId="{512F9CC3-7389-4992-8391-7CE25F55D3D4}" type="presParOf" srcId="{5AF1444E-F02C-470C-9F6E-39DA1DF2BB42}" destId="{4028CAC6-06D7-47D1-A664-ABD2252A0963}" srcOrd="3" destOrd="0" presId="urn:microsoft.com/office/officeart/2008/layout/LinedList"/>
    <dgm:cxn modelId="{95AE8AEA-F560-4A1D-AC68-DE3C41ECA88C}" type="presParOf" srcId="{96CA137D-7790-4999-BC39-0A3CD79B8F7D}" destId="{EBD2D10B-7009-4BB9-BDBA-F752660126A3}" srcOrd="6" destOrd="0" presId="urn:microsoft.com/office/officeart/2008/layout/LinedList"/>
    <dgm:cxn modelId="{7A649404-7E96-4042-88BC-44A92536EDE2}" type="presParOf" srcId="{96CA137D-7790-4999-BC39-0A3CD79B8F7D}" destId="{B7817EC6-4C87-46EC-AD68-746D81FE56E1}" srcOrd="7" destOrd="0" presId="urn:microsoft.com/office/officeart/2008/layout/LinedList"/>
    <dgm:cxn modelId="{B450A408-C13A-4267-978B-6A3F64D5C390}" type="presParOf" srcId="{B7817EC6-4C87-46EC-AD68-746D81FE56E1}" destId="{6A976A72-92CF-4798-88CD-6557C4278D5C}" srcOrd="0" destOrd="0" presId="urn:microsoft.com/office/officeart/2008/layout/LinedList"/>
    <dgm:cxn modelId="{5CFB9FE9-2C54-4A7D-B9C0-EEB004367276}" type="presParOf" srcId="{B7817EC6-4C87-46EC-AD68-746D81FE56E1}" destId="{D4AE677C-1250-4064-B3DF-A6202F4FE2DE}" srcOrd="1" destOrd="0" presId="urn:microsoft.com/office/officeart/2008/layout/LinedList"/>
    <dgm:cxn modelId="{4F3C82F3-C930-415F-B9B3-86292C616F0D}" type="presParOf" srcId="{D4AE677C-1250-4064-B3DF-A6202F4FE2DE}" destId="{3CC83526-8CCF-4716-B415-5B443634E81B}" srcOrd="0" destOrd="0" presId="urn:microsoft.com/office/officeart/2008/layout/LinedList"/>
    <dgm:cxn modelId="{1562A883-5FB7-4B2F-ABC3-7516938F1025}" type="presParOf" srcId="{D4AE677C-1250-4064-B3DF-A6202F4FE2DE}" destId="{C0865840-7614-4FC7-8CE7-FB312213ECA4}" srcOrd="1" destOrd="0" presId="urn:microsoft.com/office/officeart/2008/layout/LinedList"/>
    <dgm:cxn modelId="{2B442732-FD9D-4A53-AC98-3F3286D96461}" type="presParOf" srcId="{C0865840-7614-4FC7-8CE7-FB312213ECA4}" destId="{CB76CD49-B7EF-488E-88EF-8F9F0A4F843F}" srcOrd="0" destOrd="0" presId="urn:microsoft.com/office/officeart/2008/layout/LinedList"/>
    <dgm:cxn modelId="{A6DC937D-4159-4DA0-AB47-AFF90880F27E}" type="presParOf" srcId="{C0865840-7614-4FC7-8CE7-FB312213ECA4}" destId="{9FA7D209-4B5C-48C5-BBC2-9DC77A532A60}" srcOrd="1" destOrd="0" presId="urn:microsoft.com/office/officeart/2008/layout/LinedList"/>
    <dgm:cxn modelId="{8F037B62-F87B-4344-B57F-CBE260E554F8}" type="presParOf" srcId="{C0865840-7614-4FC7-8CE7-FB312213ECA4}" destId="{52A68FA7-284E-4F6C-A45D-C87EC043D5D0}" srcOrd="2" destOrd="0" presId="urn:microsoft.com/office/officeart/2008/layout/LinedList"/>
    <dgm:cxn modelId="{9867BD49-FC78-46C7-99A5-7D66A78510D5}" type="presParOf" srcId="{D4AE677C-1250-4064-B3DF-A6202F4FE2DE}" destId="{0A0F062C-5ECB-405A-9BB7-ED7B6822BA0A}" srcOrd="2" destOrd="0" presId="urn:microsoft.com/office/officeart/2008/layout/LinedList"/>
    <dgm:cxn modelId="{10C0EADA-6B21-47C6-9B9F-F8E5F31DE0AE}" type="presParOf" srcId="{D4AE677C-1250-4064-B3DF-A6202F4FE2DE}" destId="{5A4A1AEB-CD08-4720-9455-12B7F65991C1}" srcOrd="3" destOrd="0" presId="urn:microsoft.com/office/officeart/2008/layout/LinedList"/>
  </dgm:cxnLst>
  <dgm:bg>
    <a:solidFill>
      <a:schemeClr val="bg1">
        <a:alpha val="41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47792E-7097-4835-ABA5-3F23B9AF7B76}"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nl-BE"/>
        </a:p>
      </dgm:t>
    </dgm:pt>
    <dgm:pt modelId="{FCF93BFC-1002-476D-8F57-F1EEAD029447}">
      <dgm:prSet/>
      <dgm:spPr/>
      <dgm:t>
        <a:bodyPr/>
        <a:lstStyle/>
        <a:p>
          <a:r>
            <a:rPr lang="nl-BE" b="1" baseline="0" err="1">
              <a:solidFill>
                <a:schemeClr val="tx1"/>
              </a:solidFill>
            </a:rPr>
            <a:t>Interoperable</a:t>
          </a:r>
          <a:r>
            <a:rPr lang="nl-BE" b="1" baseline="0">
              <a:solidFill>
                <a:schemeClr val="tx1"/>
              </a:solidFill>
            </a:rPr>
            <a:t> Europe Board</a:t>
          </a:r>
          <a:endParaRPr lang="nl-BE">
            <a:solidFill>
              <a:schemeClr val="tx1"/>
            </a:solidFill>
          </a:endParaRPr>
        </a:p>
      </dgm:t>
    </dgm:pt>
    <dgm:pt modelId="{CD3B223C-AFF3-4EF3-87E7-62B5491FE1A6}" type="parTrans" cxnId="{A119FBE5-66EE-4120-8EAB-6AACC9F10261}">
      <dgm:prSet/>
      <dgm:spPr/>
      <dgm:t>
        <a:bodyPr/>
        <a:lstStyle/>
        <a:p>
          <a:endParaRPr lang="nl-BE"/>
        </a:p>
      </dgm:t>
    </dgm:pt>
    <dgm:pt modelId="{274C51B4-F4A1-4BF1-B4AC-9EB37B8F9CEB}" type="sibTrans" cxnId="{A119FBE5-66EE-4120-8EAB-6AACC9F10261}">
      <dgm:prSet/>
      <dgm:spPr/>
      <dgm:t>
        <a:bodyPr/>
        <a:lstStyle/>
        <a:p>
          <a:endParaRPr lang="nl-BE"/>
        </a:p>
      </dgm:t>
    </dgm:pt>
    <dgm:pt modelId="{A25FAE71-9458-4D57-97DF-D13519D66785}">
      <dgm:prSet/>
      <dgm:spPr/>
      <dgm:t>
        <a:bodyPr/>
        <a:lstStyle/>
        <a:p>
          <a:r>
            <a:rPr lang="en-US" b="0" i="0"/>
            <a:t>Establishment of the Interoperable Europe Board</a:t>
          </a:r>
          <a:endParaRPr lang="nl-BE"/>
        </a:p>
      </dgm:t>
    </dgm:pt>
    <dgm:pt modelId="{D1C682EA-FDB9-42A9-A729-720C8F405F8C}" type="parTrans" cxnId="{8F4ECC2A-6DB9-472A-A688-222645A33BD0}">
      <dgm:prSet/>
      <dgm:spPr/>
      <dgm:t>
        <a:bodyPr/>
        <a:lstStyle/>
        <a:p>
          <a:endParaRPr lang="nl-BE"/>
        </a:p>
      </dgm:t>
    </dgm:pt>
    <dgm:pt modelId="{A5D5EEAE-4B8E-4DA1-9D12-7D413D4B58F4}" type="sibTrans" cxnId="{8F4ECC2A-6DB9-472A-A688-222645A33BD0}">
      <dgm:prSet/>
      <dgm:spPr/>
      <dgm:t>
        <a:bodyPr/>
        <a:lstStyle/>
        <a:p>
          <a:endParaRPr lang="nl-BE"/>
        </a:p>
      </dgm:t>
    </dgm:pt>
    <dgm:pt modelId="{21EDD31A-CDC4-482A-9330-64456CFA045B}">
      <dgm:prSet/>
      <dgm:spPr/>
      <dgm:t>
        <a:bodyPr/>
        <a:lstStyle/>
        <a:p>
          <a:r>
            <a:rPr lang="nl-NL" b="1" baseline="0" err="1">
              <a:solidFill>
                <a:schemeClr val="tx1"/>
              </a:solidFill>
            </a:rPr>
            <a:t>Interoperable</a:t>
          </a:r>
          <a:r>
            <a:rPr lang="nl-NL" b="1" baseline="0">
              <a:solidFill>
                <a:schemeClr val="tx1"/>
              </a:solidFill>
            </a:rPr>
            <a:t> Europe community</a:t>
          </a:r>
          <a:endParaRPr lang="nl-BE">
            <a:solidFill>
              <a:schemeClr val="tx1"/>
            </a:solidFill>
          </a:endParaRPr>
        </a:p>
      </dgm:t>
    </dgm:pt>
    <dgm:pt modelId="{FBD0DDC1-B572-475E-A5D3-6D2081332CF7}" type="parTrans" cxnId="{0B4D76DB-D04E-41D6-90D7-15AA8794B993}">
      <dgm:prSet/>
      <dgm:spPr/>
      <dgm:t>
        <a:bodyPr/>
        <a:lstStyle/>
        <a:p>
          <a:endParaRPr lang="nl-BE"/>
        </a:p>
      </dgm:t>
    </dgm:pt>
    <dgm:pt modelId="{7F6542B3-528F-4497-B6C0-3E8C0C25D920}" type="sibTrans" cxnId="{0B4D76DB-D04E-41D6-90D7-15AA8794B993}">
      <dgm:prSet/>
      <dgm:spPr/>
      <dgm:t>
        <a:bodyPr/>
        <a:lstStyle/>
        <a:p>
          <a:endParaRPr lang="nl-BE"/>
        </a:p>
      </dgm:t>
    </dgm:pt>
    <dgm:pt modelId="{27316ECF-FEB5-4475-A21C-A536313AC685}">
      <dgm:prSet/>
      <dgm:spPr/>
      <dgm:t>
        <a:bodyPr/>
        <a:lstStyle/>
        <a:p>
          <a:r>
            <a:rPr lang="en-US" b="0" i="0"/>
            <a:t>Involvement of </a:t>
          </a:r>
          <a:r>
            <a:rPr lang="en-US" b="1" i="0"/>
            <a:t>public and private stakeholders</a:t>
          </a:r>
          <a:endParaRPr lang="nl-BE" b="1"/>
        </a:p>
      </dgm:t>
    </dgm:pt>
    <dgm:pt modelId="{5EBAC7AC-5040-4BE3-AFC6-5374BE42374E}" type="parTrans" cxnId="{B900662E-BDC3-4EA0-86E5-976207DFB451}">
      <dgm:prSet/>
      <dgm:spPr/>
      <dgm:t>
        <a:bodyPr/>
        <a:lstStyle/>
        <a:p>
          <a:endParaRPr lang="nl-BE"/>
        </a:p>
      </dgm:t>
    </dgm:pt>
    <dgm:pt modelId="{E1784ABC-6D1A-44AA-A120-F00CDC090F8D}" type="sibTrans" cxnId="{B900662E-BDC3-4EA0-86E5-976207DFB451}">
      <dgm:prSet/>
      <dgm:spPr/>
      <dgm:t>
        <a:bodyPr/>
        <a:lstStyle/>
        <a:p>
          <a:endParaRPr lang="nl-BE"/>
        </a:p>
      </dgm:t>
    </dgm:pt>
    <dgm:pt modelId="{86C20589-31C8-4B46-A5E2-849C54CBBB0F}">
      <dgm:prSet/>
      <dgm:spPr/>
      <dgm:t>
        <a:bodyPr/>
        <a:lstStyle/>
        <a:p>
          <a:pPr>
            <a:buFont typeface="Arial" panose="020B0604020202020204" pitchFamily="34" charset="0"/>
            <a:buChar char="•"/>
          </a:pPr>
          <a:r>
            <a:rPr lang="en-US" b="1" i="0"/>
            <a:t>Facilitates strategic cooperation </a:t>
          </a:r>
          <a:r>
            <a:rPr lang="en-US" b="0" i="0"/>
            <a:t>between governments</a:t>
          </a:r>
        </a:p>
      </dgm:t>
    </dgm:pt>
    <dgm:pt modelId="{B8F7C5D5-3795-46CC-9454-3CB75903496D}" type="parTrans" cxnId="{5BFE53EF-12E9-48E5-A6F4-667623E31E88}">
      <dgm:prSet/>
      <dgm:spPr/>
      <dgm:t>
        <a:bodyPr/>
        <a:lstStyle/>
        <a:p>
          <a:endParaRPr lang="nl-BE"/>
        </a:p>
      </dgm:t>
    </dgm:pt>
    <dgm:pt modelId="{612FB64F-0D6C-4A8B-9AEB-C5273326DE97}" type="sibTrans" cxnId="{5BFE53EF-12E9-48E5-A6F4-667623E31E88}">
      <dgm:prSet/>
      <dgm:spPr/>
      <dgm:t>
        <a:bodyPr/>
        <a:lstStyle/>
        <a:p>
          <a:endParaRPr lang="nl-BE"/>
        </a:p>
      </dgm:t>
    </dgm:pt>
    <dgm:pt modelId="{C3CFDC82-3814-45F4-BD65-40CF6CC15555}">
      <dgm:prSet/>
      <dgm:spPr/>
      <dgm:t>
        <a:bodyPr/>
        <a:lstStyle/>
        <a:p>
          <a:pPr>
            <a:buFont typeface="Arial" panose="020B0604020202020204" pitchFamily="34" charset="0"/>
            <a:buChar char="•"/>
          </a:pPr>
          <a:r>
            <a:rPr lang="en-US" b="1" i="0"/>
            <a:t>Oversees interoperability solutions</a:t>
          </a:r>
          <a:r>
            <a:rPr lang="en-US" b="0" i="0"/>
            <a:t>, </a:t>
          </a:r>
        </a:p>
      </dgm:t>
    </dgm:pt>
    <dgm:pt modelId="{45F6A049-235F-48C6-B2A9-C61AB2E38B7D}" type="parTrans" cxnId="{64F31A3B-B25C-4748-A5C6-B047FCE21671}">
      <dgm:prSet/>
      <dgm:spPr/>
      <dgm:t>
        <a:bodyPr/>
        <a:lstStyle/>
        <a:p>
          <a:endParaRPr lang="nl-BE"/>
        </a:p>
      </dgm:t>
    </dgm:pt>
    <dgm:pt modelId="{2B3E0D32-56E7-43D5-9367-19510BB60C25}" type="sibTrans" cxnId="{64F31A3B-B25C-4748-A5C6-B047FCE21671}">
      <dgm:prSet/>
      <dgm:spPr/>
      <dgm:t>
        <a:bodyPr/>
        <a:lstStyle/>
        <a:p>
          <a:endParaRPr lang="nl-BE"/>
        </a:p>
      </dgm:t>
    </dgm:pt>
    <dgm:pt modelId="{3DFE294C-2047-423A-B664-F76B8F391C9F}">
      <dgm:prSet/>
      <dgm:spPr/>
      <dgm:t>
        <a:bodyPr/>
        <a:lstStyle/>
        <a:p>
          <a:pPr>
            <a:buFont typeface="Arial" panose="020B0604020202020204" pitchFamily="34" charset="0"/>
            <a:buChar char="•"/>
          </a:pPr>
          <a:r>
            <a:rPr lang="nl-BE" b="0" i="0"/>
            <a:t>Label </a:t>
          </a:r>
          <a:r>
            <a:rPr lang="nl-BE" b="0" i="0" err="1"/>
            <a:t>Interoperable</a:t>
          </a:r>
          <a:r>
            <a:rPr lang="nl-BE" b="0" i="0"/>
            <a:t> Europe solution</a:t>
          </a:r>
        </a:p>
      </dgm:t>
    </dgm:pt>
    <dgm:pt modelId="{67636B6C-31E8-4352-BD8C-D06EE1F22AF8}" type="parTrans" cxnId="{CCFB3CA6-3C91-49C5-8AE9-9AAB92AA5B58}">
      <dgm:prSet/>
      <dgm:spPr/>
      <dgm:t>
        <a:bodyPr/>
        <a:lstStyle/>
        <a:p>
          <a:endParaRPr lang="nl-BE"/>
        </a:p>
      </dgm:t>
    </dgm:pt>
    <dgm:pt modelId="{D1238BA1-60A0-408F-A953-6244D9DDCA3B}" type="sibTrans" cxnId="{CCFB3CA6-3C91-49C5-8AE9-9AAB92AA5B58}">
      <dgm:prSet/>
      <dgm:spPr/>
      <dgm:t>
        <a:bodyPr/>
        <a:lstStyle/>
        <a:p>
          <a:endParaRPr lang="nl-BE"/>
        </a:p>
      </dgm:t>
    </dgm:pt>
    <dgm:pt modelId="{F5DF845E-451D-42C3-95C9-E762A6716447}">
      <dgm:prSet/>
      <dgm:spPr/>
      <dgm:t>
        <a:bodyPr/>
        <a:lstStyle/>
        <a:p>
          <a:pPr>
            <a:buFont typeface="Arial" panose="020B0604020202020204" pitchFamily="34" charset="0"/>
            <a:buChar char="•"/>
          </a:pPr>
          <a:r>
            <a:rPr lang="en-US" b="0" i="0"/>
            <a:t>Development and management of the </a:t>
          </a:r>
          <a:r>
            <a:rPr lang="en-US" b="1" i="0"/>
            <a:t>European Interoperability Framework (EIF)</a:t>
          </a:r>
        </a:p>
      </dgm:t>
    </dgm:pt>
    <dgm:pt modelId="{22480EBF-E950-45CB-8A8C-F884E5015793}" type="parTrans" cxnId="{03240346-2129-4AD4-8B94-2E0A3771A164}">
      <dgm:prSet/>
      <dgm:spPr/>
      <dgm:t>
        <a:bodyPr/>
        <a:lstStyle/>
        <a:p>
          <a:endParaRPr lang="nl-BE"/>
        </a:p>
      </dgm:t>
    </dgm:pt>
    <dgm:pt modelId="{757E314A-3D9B-41ED-AC0A-6279A0F8FE7C}" type="sibTrans" cxnId="{03240346-2129-4AD4-8B94-2E0A3771A164}">
      <dgm:prSet/>
      <dgm:spPr/>
      <dgm:t>
        <a:bodyPr/>
        <a:lstStyle/>
        <a:p>
          <a:endParaRPr lang="nl-BE"/>
        </a:p>
      </dgm:t>
    </dgm:pt>
    <dgm:pt modelId="{71CE5888-A1C4-4A10-B1D4-231D1C91BB0C}">
      <dgm:prSet/>
      <dgm:spPr/>
      <dgm:t>
        <a:bodyPr/>
        <a:lstStyle/>
        <a:p>
          <a:pPr>
            <a:buFont typeface="Arial" panose="020B0604020202020204" pitchFamily="34" charset="0"/>
            <a:buChar char="•"/>
          </a:pPr>
          <a:r>
            <a:rPr lang="nl-BE" b="1" i="0" err="1"/>
            <a:t>Annual</a:t>
          </a:r>
          <a:r>
            <a:rPr lang="nl-BE" b="1" i="0"/>
            <a:t> </a:t>
          </a:r>
          <a:r>
            <a:rPr lang="nl-BE" b="1" i="0" err="1"/>
            <a:t>strategic</a:t>
          </a:r>
          <a:r>
            <a:rPr lang="nl-BE" b="1" i="0"/>
            <a:t> plan</a:t>
          </a:r>
        </a:p>
      </dgm:t>
    </dgm:pt>
    <dgm:pt modelId="{282802AD-2B4A-4906-A3BB-0266CD1A824E}" type="parTrans" cxnId="{CD50C5DB-40A4-4B4F-8E68-4760304657EB}">
      <dgm:prSet/>
      <dgm:spPr/>
      <dgm:t>
        <a:bodyPr/>
        <a:lstStyle/>
        <a:p>
          <a:endParaRPr lang="nl-BE"/>
        </a:p>
      </dgm:t>
    </dgm:pt>
    <dgm:pt modelId="{290E1B63-C07B-4F7A-B6CA-88D6A7540EB1}" type="sibTrans" cxnId="{CD50C5DB-40A4-4B4F-8E68-4760304657EB}">
      <dgm:prSet/>
      <dgm:spPr/>
      <dgm:t>
        <a:bodyPr/>
        <a:lstStyle/>
        <a:p>
          <a:endParaRPr lang="nl-BE"/>
        </a:p>
      </dgm:t>
    </dgm:pt>
    <dgm:pt modelId="{2F9A90B7-C145-4114-B250-A1CF8199597C}">
      <dgm:prSet/>
      <dgm:spPr/>
      <dgm:t>
        <a:bodyPr/>
        <a:lstStyle/>
        <a:p>
          <a:pPr>
            <a:buFont typeface="Arial" panose="020B0604020202020204" pitchFamily="34" charset="0"/>
            <a:buChar char="•"/>
          </a:pPr>
          <a:r>
            <a:rPr lang="en-US" b="0" i="0"/>
            <a:t>coherence of solutions within Europe</a:t>
          </a:r>
        </a:p>
      </dgm:t>
    </dgm:pt>
    <dgm:pt modelId="{234168B3-F6D2-4426-9B9D-10C58F2FDA2F}" type="parTrans" cxnId="{42D71105-63DB-4A80-8DF4-CB2AE648FEC1}">
      <dgm:prSet/>
      <dgm:spPr/>
      <dgm:t>
        <a:bodyPr/>
        <a:lstStyle/>
        <a:p>
          <a:endParaRPr lang="nl-BE"/>
        </a:p>
      </dgm:t>
    </dgm:pt>
    <dgm:pt modelId="{ABEA7FCF-13CA-4737-8832-EE8030177217}" type="sibTrans" cxnId="{42D71105-63DB-4A80-8DF4-CB2AE648FEC1}">
      <dgm:prSet/>
      <dgm:spPr/>
      <dgm:t>
        <a:bodyPr/>
        <a:lstStyle/>
        <a:p>
          <a:endParaRPr lang="nl-BE"/>
        </a:p>
      </dgm:t>
    </dgm:pt>
    <dgm:pt modelId="{EEDC914E-5EC5-4FC9-B6F6-C883724BD4DB}">
      <dgm:prSet/>
      <dgm:spPr/>
      <dgm:t>
        <a:bodyPr/>
        <a:lstStyle/>
        <a:p>
          <a:pPr>
            <a:buFont typeface="Arial" panose="020B0604020202020204" pitchFamily="34" charset="0"/>
            <a:buChar char="•"/>
          </a:pPr>
          <a:r>
            <a:rPr lang="en-US" b="0" i="0"/>
            <a:t>Identifying </a:t>
          </a:r>
          <a:r>
            <a:rPr lang="en-US" b="1" i="0"/>
            <a:t>user and operational needs</a:t>
          </a:r>
        </a:p>
      </dgm:t>
    </dgm:pt>
    <dgm:pt modelId="{BDF3DA06-0FEB-420E-9F92-CFE9C5B392FA}" type="parTrans" cxnId="{358A8162-24CD-4446-8662-6F4DF4E747CC}">
      <dgm:prSet/>
      <dgm:spPr/>
      <dgm:t>
        <a:bodyPr/>
        <a:lstStyle/>
        <a:p>
          <a:endParaRPr lang="nl-BE"/>
        </a:p>
      </dgm:t>
    </dgm:pt>
    <dgm:pt modelId="{1185718D-6639-46F2-AFB7-DEC298E02492}" type="sibTrans" cxnId="{358A8162-24CD-4446-8662-6F4DF4E747CC}">
      <dgm:prSet/>
      <dgm:spPr/>
      <dgm:t>
        <a:bodyPr/>
        <a:lstStyle/>
        <a:p>
          <a:endParaRPr lang="nl-BE"/>
        </a:p>
      </dgm:t>
    </dgm:pt>
    <dgm:pt modelId="{BDA2BF9E-31D0-44B1-830F-22E2C7482636}">
      <dgm:prSet/>
      <dgm:spPr/>
      <dgm:t>
        <a:bodyPr/>
        <a:lstStyle/>
        <a:p>
          <a:pPr>
            <a:buFont typeface="Arial" panose="020B0604020202020204" pitchFamily="34" charset="0"/>
            <a:buChar char="•"/>
          </a:pPr>
          <a:r>
            <a:rPr lang="en-US" b="0" i="0"/>
            <a:t>Identifying </a:t>
          </a:r>
          <a:r>
            <a:rPr lang="en-US" b="1" i="0"/>
            <a:t>areas for further development</a:t>
          </a:r>
        </a:p>
      </dgm:t>
    </dgm:pt>
    <dgm:pt modelId="{22400B69-F8AD-44FA-A5A2-DFD92FD9501A}" type="parTrans" cxnId="{AFBFC002-9957-4D15-A4EC-AAE5EA6667EA}">
      <dgm:prSet/>
      <dgm:spPr/>
      <dgm:t>
        <a:bodyPr/>
        <a:lstStyle/>
        <a:p>
          <a:endParaRPr lang="nl-BE"/>
        </a:p>
      </dgm:t>
    </dgm:pt>
    <dgm:pt modelId="{8CDE1830-CD8E-4586-B3CD-3B44E42D313D}" type="sibTrans" cxnId="{AFBFC002-9957-4D15-A4EC-AAE5EA6667EA}">
      <dgm:prSet/>
      <dgm:spPr/>
      <dgm:t>
        <a:bodyPr/>
        <a:lstStyle/>
        <a:p>
          <a:endParaRPr lang="nl-BE"/>
        </a:p>
      </dgm:t>
    </dgm:pt>
    <dgm:pt modelId="{14D942F1-E9CF-4479-A111-269400348B47}">
      <dgm:prSet/>
      <dgm:spPr/>
      <dgm:t>
        <a:bodyPr/>
        <a:lstStyle/>
        <a:p>
          <a:pPr>
            <a:buFont typeface="Arial" panose="020B0604020202020204" pitchFamily="34" charset="0"/>
            <a:buChar char="•"/>
          </a:pPr>
          <a:r>
            <a:rPr lang="nl-BE" b="1" i="0" err="1"/>
            <a:t>Mapping</a:t>
          </a:r>
          <a:r>
            <a:rPr lang="nl-BE" b="1" i="0"/>
            <a:t> </a:t>
          </a:r>
          <a:r>
            <a:rPr lang="nl-BE" b="1" i="0" err="1"/>
            <a:t>interoperability</a:t>
          </a:r>
          <a:r>
            <a:rPr lang="nl-BE" b="1" i="0"/>
            <a:t> </a:t>
          </a:r>
          <a:r>
            <a:rPr lang="nl-BE" b="1" i="0" err="1"/>
            <a:t>solutions</a:t>
          </a:r>
          <a:endParaRPr lang="nl-BE" b="1" i="0"/>
        </a:p>
      </dgm:t>
    </dgm:pt>
    <dgm:pt modelId="{EF55B4FB-FC33-443F-9AF7-A1036F05F148}" type="parTrans" cxnId="{963D0DF1-4E48-478A-B54C-DB182E1CE01A}">
      <dgm:prSet/>
      <dgm:spPr/>
      <dgm:t>
        <a:bodyPr/>
        <a:lstStyle/>
        <a:p>
          <a:endParaRPr lang="nl-BE"/>
        </a:p>
      </dgm:t>
    </dgm:pt>
    <dgm:pt modelId="{96E8FCB6-F498-4DD1-BD15-0FB5EAE3BDD6}" type="sibTrans" cxnId="{963D0DF1-4E48-478A-B54C-DB182E1CE01A}">
      <dgm:prSet/>
      <dgm:spPr/>
      <dgm:t>
        <a:bodyPr/>
        <a:lstStyle/>
        <a:p>
          <a:endParaRPr lang="nl-BE"/>
        </a:p>
      </dgm:t>
    </dgm:pt>
    <dgm:pt modelId="{F128B9E9-A3E0-461B-A7F9-F2EA4B2F827C}">
      <dgm:prSet/>
      <dgm:spPr/>
      <dgm:t>
        <a:bodyPr/>
        <a:lstStyle/>
        <a:p>
          <a:pPr>
            <a:buFont typeface="Arial" panose="020B0604020202020204" pitchFamily="34" charset="0"/>
            <a:buChar char="•"/>
          </a:pPr>
          <a:r>
            <a:rPr lang="nl-BE" b="0" i="0"/>
            <a:t>Setting </a:t>
          </a:r>
          <a:r>
            <a:rPr lang="nl-BE" b="1" i="0" err="1"/>
            <a:t>priorities</a:t>
          </a:r>
          <a:r>
            <a:rPr lang="nl-BE" b="0" i="0"/>
            <a:t> </a:t>
          </a:r>
          <a:r>
            <a:rPr lang="nl-BE" b="0" i="0" err="1"/>
            <a:t>for</a:t>
          </a:r>
          <a:r>
            <a:rPr lang="nl-BE" b="0" i="0"/>
            <a:t> </a:t>
          </a:r>
          <a:r>
            <a:rPr lang="nl-BE" b="0" i="0" err="1"/>
            <a:t>collaboration</a:t>
          </a:r>
          <a:endParaRPr lang="nl-BE" b="0" i="0"/>
        </a:p>
      </dgm:t>
    </dgm:pt>
    <dgm:pt modelId="{E8B395F6-8B5D-465B-A086-EB89CFD2CE93}" type="parTrans" cxnId="{9BDC6C8B-8755-48A4-8A14-E5ADDCA0554E}">
      <dgm:prSet/>
      <dgm:spPr/>
      <dgm:t>
        <a:bodyPr/>
        <a:lstStyle/>
        <a:p>
          <a:endParaRPr lang="nl-BE"/>
        </a:p>
      </dgm:t>
    </dgm:pt>
    <dgm:pt modelId="{4216B265-35DD-4D85-B3F2-D1CF31D33536}" type="sibTrans" cxnId="{9BDC6C8B-8755-48A4-8A14-E5ADDCA0554E}">
      <dgm:prSet/>
      <dgm:spPr/>
      <dgm:t>
        <a:bodyPr/>
        <a:lstStyle/>
        <a:p>
          <a:endParaRPr lang="nl-BE"/>
        </a:p>
      </dgm:t>
    </dgm:pt>
    <dgm:pt modelId="{D99D3068-1D2C-4320-B4CE-4310C11DD7CB}" type="pres">
      <dgm:prSet presAssocID="{0247792E-7097-4835-ABA5-3F23B9AF7B76}" presName="linear" presStyleCnt="0">
        <dgm:presLayoutVars>
          <dgm:animLvl val="lvl"/>
          <dgm:resizeHandles val="exact"/>
        </dgm:presLayoutVars>
      </dgm:prSet>
      <dgm:spPr/>
    </dgm:pt>
    <dgm:pt modelId="{F8DF5A5D-AD9B-4C9E-8EA8-0671F3525231}" type="pres">
      <dgm:prSet presAssocID="{FCF93BFC-1002-476D-8F57-F1EEAD029447}" presName="parentText" presStyleLbl="node1" presStyleIdx="0" presStyleCnt="2">
        <dgm:presLayoutVars>
          <dgm:chMax val="0"/>
          <dgm:bulletEnabled val="1"/>
        </dgm:presLayoutVars>
      </dgm:prSet>
      <dgm:spPr/>
    </dgm:pt>
    <dgm:pt modelId="{07359E93-AE71-4452-90DD-B89C301AB165}" type="pres">
      <dgm:prSet presAssocID="{FCF93BFC-1002-476D-8F57-F1EEAD029447}" presName="childText" presStyleLbl="revTx" presStyleIdx="0" presStyleCnt="2">
        <dgm:presLayoutVars>
          <dgm:bulletEnabled val="1"/>
        </dgm:presLayoutVars>
      </dgm:prSet>
      <dgm:spPr/>
    </dgm:pt>
    <dgm:pt modelId="{80E8F669-70B3-4416-93D6-C7FE0938CBAE}" type="pres">
      <dgm:prSet presAssocID="{21EDD31A-CDC4-482A-9330-64456CFA045B}" presName="parentText" presStyleLbl="node1" presStyleIdx="1" presStyleCnt="2">
        <dgm:presLayoutVars>
          <dgm:chMax val="0"/>
          <dgm:bulletEnabled val="1"/>
        </dgm:presLayoutVars>
      </dgm:prSet>
      <dgm:spPr/>
    </dgm:pt>
    <dgm:pt modelId="{72B52D85-AA59-455E-9ACB-8E86D7D3565D}" type="pres">
      <dgm:prSet presAssocID="{21EDD31A-CDC4-482A-9330-64456CFA045B}" presName="childText" presStyleLbl="revTx" presStyleIdx="1" presStyleCnt="2">
        <dgm:presLayoutVars>
          <dgm:bulletEnabled val="1"/>
        </dgm:presLayoutVars>
      </dgm:prSet>
      <dgm:spPr/>
    </dgm:pt>
  </dgm:ptLst>
  <dgm:cxnLst>
    <dgm:cxn modelId="{AFBFC002-9957-4D15-A4EC-AAE5EA6667EA}" srcId="{21EDD31A-CDC4-482A-9330-64456CFA045B}" destId="{BDA2BF9E-31D0-44B1-830F-22E2C7482636}" srcOrd="2" destOrd="0" parTransId="{22400B69-F8AD-44FA-A5A2-DFD92FD9501A}" sibTransId="{8CDE1830-CD8E-4586-B3CD-3B44E42D313D}"/>
    <dgm:cxn modelId="{42D71105-63DB-4A80-8DF4-CB2AE648FEC1}" srcId="{C3CFDC82-3814-45F4-BD65-40CF6CC15555}" destId="{2F9A90B7-C145-4114-B250-A1CF8199597C}" srcOrd="0" destOrd="0" parTransId="{234168B3-F6D2-4426-9B9D-10C58F2FDA2F}" sibTransId="{ABEA7FCF-13CA-4737-8832-EE8030177217}"/>
    <dgm:cxn modelId="{A234BB12-EE22-4E7F-BEEA-10BB20FEDCD3}" type="presOf" srcId="{2F9A90B7-C145-4114-B250-A1CF8199597C}" destId="{07359E93-AE71-4452-90DD-B89C301AB165}" srcOrd="0" destOrd="3" presId="urn:microsoft.com/office/officeart/2005/8/layout/vList2"/>
    <dgm:cxn modelId="{8F4ECC2A-6DB9-472A-A688-222645A33BD0}" srcId="{FCF93BFC-1002-476D-8F57-F1EEAD029447}" destId="{A25FAE71-9458-4D57-97DF-D13519D66785}" srcOrd="0" destOrd="0" parTransId="{D1C682EA-FDB9-42A9-A729-720C8F405F8C}" sibTransId="{A5D5EEAE-4B8E-4DA1-9D12-7D413D4B58F4}"/>
    <dgm:cxn modelId="{F31B832B-5538-4833-9B32-EC4F579D54B1}" type="presOf" srcId="{21EDD31A-CDC4-482A-9330-64456CFA045B}" destId="{80E8F669-70B3-4416-93D6-C7FE0938CBAE}" srcOrd="0" destOrd="0" presId="urn:microsoft.com/office/officeart/2005/8/layout/vList2"/>
    <dgm:cxn modelId="{B900662E-BDC3-4EA0-86E5-976207DFB451}" srcId="{21EDD31A-CDC4-482A-9330-64456CFA045B}" destId="{27316ECF-FEB5-4475-A21C-A536313AC685}" srcOrd="0" destOrd="0" parTransId="{5EBAC7AC-5040-4BE3-AFC6-5374BE42374E}" sibTransId="{E1784ABC-6D1A-44AA-A120-F00CDC090F8D}"/>
    <dgm:cxn modelId="{64F31A3B-B25C-4748-A5C6-B047FCE21671}" srcId="{FCF93BFC-1002-476D-8F57-F1EEAD029447}" destId="{C3CFDC82-3814-45F4-BD65-40CF6CC15555}" srcOrd="1" destOrd="0" parTransId="{45F6A049-235F-48C6-B2A9-C61AB2E38B7D}" sibTransId="{2B3E0D32-56E7-43D5-9367-19510BB60C25}"/>
    <dgm:cxn modelId="{79E8C05B-2687-49DF-9E8A-F351142BEBC9}" type="presOf" srcId="{C3CFDC82-3814-45F4-BD65-40CF6CC15555}" destId="{07359E93-AE71-4452-90DD-B89C301AB165}" srcOrd="0" destOrd="2" presId="urn:microsoft.com/office/officeart/2005/8/layout/vList2"/>
    <dgm:cxn modelId="{358A8162-24CD-4446-8662-6F4DF4E747CC}" srcId="{21EDD31A-CDC4-482A-9330-64456CFA045B}" destId="{EEDC914E-5EC5-4FC9-B6F6-C883724BD4DB}" srcOrd="1" destOrd="0" parTransId="{BDF3DA06-0FEB-420E-9F92-CFE9C5B392FA}" sibTransId="{1185718D-6639-46F2-AFB7-DEC298E02492}"/>
    <dgm:cxn modelId="{03240346-2129-4AD4-8B94-2E0A3771A164}" srcId="{FCF93BFC-1002-476D-8F57-F1EEAD029447}" destId="{F5DF845E-451D-42C3-95C9-E762A6716447}" srcOrd="2" destOrd="0" parTransId="{22480EBF-E950-45CB-8A8C-F884E5015793}" sibTransId="{757E314A-3D9B-41ED-AC0A-6279A0F8FE7C}"/>
    <dgm:cxn modelId="{1003844D-74DE-44DA-9E42-8C2665BB323D}" type="presOf" srcId="{71CE5888-A1C4-4A10-B1D4-231D1C91BB0C}" destId="{07359E93-AE71-4452-90DD-B89C301AB165}" srcOrd="0" destOrd="6" presId="urn:microsoft.com/office/officeart/2005/8/layout/vList2"/>
    <dgm:cxn modelId="{9BEAE26E-9876-450D-AFC2-38D6E21AB80A}" type="presOf" srcId="{86C20589-31C8-4B46-A5E2-849C54CBBB0F}" destId="{07359E93-AE71-4452-90DD-B89C301AB165}" srcOrd="0" destOrd="1" presId="urn:microsoft.com/office/officeart/2005/8/layout/vList2"/>
    <dgm:cxn modelId="{C133F050-C304-4DF9-875C-E1EB7014F1C2}" type="presOf" srcId="{27316ECF-FEB5-4475-A21C-A536313AC685}" destId="{72B52D85-AA59-455E-9ACB-8E86D7D3565D}" srcOrd="0" destOrd="0" presId="urn:microsoft.com/office/officeart/2005/8/layout/vList2"/>
    <dgm:cxn modelId="{BE580D54-2D3F-4BAD-8659-0044F5BB239C}" type="presOf" srcId="{14D942F1-E9CF-4479-A111-269400348B47}" destId="{72B52D85-AA59-455E-9ACB-8E86D7D3565D}" srcOrd="0" destOrd="3" presId="urn:microsoft.com/office/officeart/2005/8/layout/vList2"/>
    <dgm:cxn modelId="{07710955-2FC4-49DF-A8F1-EA12B5499C4B}" type="presOf" srcId="{F128B9E9-A3E0-461B-A7F9-F2EA4B2F827C}" destId="{72B52D85-AA59-455E-9ACB-8E86D7D3565D}" srcOrd="0" destOrd="4" presId="urn:microsoft.com/office/officeart/2005/8/layout/vList2"/>
    <dgm:cxn modelId="{EE119159-10E3-40F0-80CD-7BAF7BCA3287}" type="presOf" srcId="{FCF93BFC-1002-476D-8F57-F1EEAD029447}" destId="{F8DF5A5D-AD9B-4C9E-8EA8-0671F3525231}" srcOrd="0" destOrd="0" presId="urn:microsoft.com/office/officeart/2005/8/layout/vList2"/>
    <dgm:cxn modelId="{9BDC6C8B-8755-48A4-8A14-E5ADDCA0554E}" srcId="{21EDD31A-CDC4-482A-9330-64456CFA045B}" destId="{F128B9E9-A3E0-461B-A7F9-F2EA4B2F827C}" srcOrd="4" destOrd="0" parTransId="{E8B395F6-8B5D-465B-A086-EB89CFD2CE93}" sibTransId="{4216B265-35DD-4D85-B3F2-D1CF31D33536}"/>
    <dgm:cxn modelId="{30CBC093-0B9F-4FEB-AC4C-7F9EDECFDC06}" type="presOf" srcId="{A25FAE71-9458-4D57-97DF-D13519D66785}" destId="{07359E93-AE71-4452-90DD-B89C301AB165}" srcOrd="0" destOrd="0" presId="urn:microsoft.com/office/officeart/2005/8/layout/vList2"/>
    <dgm:cxn modelId="{9E38C496-8CE9-44A5-A24F-C7F0D1B187EF}" type="presOf" srcId="{F5DF845E-451D-42C3-95C9-E762A6716447}" destId="{07359E93-AE71-4452-90DD-B89C301AB165}" srcOrd="0" destOrd="5" presId="urn:microsoft.com/office/officeart/2005/8/layout/vList2"/>
    <dgm:cxn modelId="{CCFB3CA6-3C91-49C5-8AE9-9AAB92AA5B58}" srcId="{C3CFDC82-3814-45F4-BD65-40CF6CC15555}" destId="{3DFE294C-2047-423A-B664-F76B8F391C9F}" srcOrd="1" destOrd="0" parTransId="{67636B6C-31E8-4352-BD8C-D06EE1F22AF8}" sibTransId="{D1238BA1-60A0-408F-A953-6244D9DDCA3B}"/>
    <dgm:cxn modelId="{27D926A9-EE61-4E71-8B70-71F1496FDF0A}" type="presOf" srcId="{BDA2BF9E-31D0-44B1-830F-22E2C7482636}" destId="{72B52D85-AA59-455E-9ACB-8E86D7D3565D}" srcOrd="0" destOrd="2" presId="urn:microsoft.com/office/officeart/2005/8/layout/vList2"/>
    <dgm:cxn modelId="{C0F38FB9-9A69-4A38-9D67-6623C61918EA}" type="presOf" srcId="{3DFE294C-2047-423A-B664-F76B8F391C9F}" destId="{07359E93-AE71-4452-90DD-B89C301AB165}" srcOrd="0" destOrd="4" presId="urn:microsoft.com/office/officeart/2005/8/layout/vList2"/>
    <dgm:cxn modelId="{73FB15CF-5E4F-4EDB-A3A5-80A7C77D595B}" type="presOf" srcId="{EEDC914E-5EC5-4FC9-B6F6-C883724BD4DB}" destId="{72B52D85-AA59-455E-9ACB-8E86D7D3565D}" srcOrd="0" destOrd="1" presId="urn:microsoft.com/office/officeart/2005/8/layout/vList2"/>
    <dgm:cxn modelId="{0B4D76DB-D04E-41D6-90D7-15AA8794B993}" srcId="{0247792E-7097-4835-ABA5-3F23B9AF7B76}" destId="{21EDD31A-CDC4-482A-9330-64456CFA045B}" srcOrd="1" destOrd="0" parTransId="{FBD0DDC1-B572-475E-A5D3-6D2081332CF7}" sibTransId="{7F6542B3-528F-4497-B6C0-3E8C0C25D920}"/>
    <dgm:cxn modelId="{CD50C5DB-40A4-4B4F-8E68-4760304657EB}" srcId="{FCF93BFC-1002-476D-8F57-F1EEAD029447}" destId="{71CE5888-A1C4-4A10-B1D4-231D1C91BB0C}" srcOrd="3" destOrd="0" parTransId="{282802AD-2B4A-4906-A3BB-0266CD1A824E}" sibTransId="{290E1B63-C07B-4F7A-B6CA-88D6A7540EB1}"/>
    <dgm:cxn modelId="{7C69FFDF-0F6D-43AA-97E4-A394B853F5B4}" type="presOf" srcId="{0247792E-7097-4835-ABA5-3F23B9AF7B76}" destId="{D99D3068-1D2C-4320-B4CE-4310C11DD7CB}" srcOrd="0" destOrd="0" presId="urn:microsoft.com/office/officeart/2005/8/layout/vList2"/>
    <dgm:cxn modelId="{A119FBE5-66EE-4120-8EAB-6AACC9F10261}" srcId="{0247792E-7097-4835-ABA5-3F23B9AF7B76}" destId="{FCF93BFC-1002-476D-8F57-F1EEAD029447}" srcOrd="0" destOrd="0" parTransId="{CD3B223C-AFF3-4EF3-87E7-62B5491FE1A6}" sibTransId="{274C51B4-F4A1-4BF1-B4AC-9EB37B8F9CEB}"/>
    <dgm:cxn modelId="{5BFE53EF-12E9-48E5-A6F4-667623E31E88}" srcId="{A25FAE71-9458-4D57-97DF-D13519D66785}" destId="{86C20589-31C8-4B46-A5E2-849C54CBBB0F}" srcOrd="0" destOrd="0" parTransId="{B8F7C5D5-3795-46CC-9454-3CB75903496D}" sibTransId="{612FB64F-0D6C-4A8B-9AEB-C5273326DE97}"/>
    <dgm:cxn modelId="{963D0DF1-4E48-478A-B54C-DB182E1CE01A}" srcId="{21EDD31A-CDC4-482A-9330-64456CFA045B}" destId="{14D942F1-E9CF-4479-A111-269400348B47}" srcOrd="3" destOrd="0" parTransId="{EF55B4FB-FC33-443F-9AF7-A1036F05F148}" sibTransId="{96E8FCB6-F498-4DD1-BD15-0FB5EAE3BDD6}"/>
    <dgm:cxn modelId="{57A645F0-848C-4F1A-96DD-266C353719BD}" type="presParOf" srcId="{D99D3068-1D2C-4320-B4CE-4310C11DD7CB}" destId="{F8DF5A5D-AD9B-4C9E-8EA8-0671F3525231}" srcOrd="0" destOrd="0" presId="urn:microsoft.com/office/officeart/2005/8/layout/vList2"/>
    <dgm:cxn modelId="{6EC91766-FB3A-42A5-9F9F-028F0839B24E}" type="presParOf" srcId="{D99D3068-1D2C-4320-B4CE-4310C11DD7CB}" destId="{07359E93-AE71-4452-90DD-B89C301AB165}" srcOrd="1" destOrd="0" presId="urn:microsoft.com/office/officeart/2005/8/layout/vList2"/>
    <dgm:cxn modelId="{37FD2125-E63D-4D01-BF03-17E71AF4DB1E}" type="presParOf" srcId="{D99D3068-1D2C-4320-B4CE-4310C11DD7CB}" destId="{80E8F669-70B3-4416-93D6-C7FE0938CBAE}" srcOrd="2" destOrd="0" presId="urn:microsoft.com/office/officeart/2005/8/layout/vList2"/>
    <dgm:cxn modelId="{CA988A4C-31A2-4507-8B65-73C6100A245C}" type="presParOf" srcId="{D99D3068-1D2C-4320-B4CE-4310C11DD7CB}" destId="{72B52D85-AA59-455E-9ACB-8E86D7D3565D}"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1B9E0F-DA8F-471B-B943-AD9FBD38BF6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5D0EBD3-7707-45D5-A1E3-72588786314C}">
      <dgm:prSet custT="1"/>
      <dgm:spPr/>
      <dgm:t>
        <a:bodyPr/>
        <a:lstStyle/>
        <a:p>
          <a:pPr>
            <a:defRPr b="1"/>
          </a:pPr>
          <a:r>
            <a:rPr lang="nl-BE" sz="1600" b="1" i="0">
              <a:solidFill>
                <a:schemeClr val="tx1"/>
              </a:solidFill>
            </a:rPr>
            <a:t>Ecosystem of interoperability solutions</a:t>
          </a:r>
          <a:endParaRPr lang="en-US" sz="1600" b="1">
            <a:solidFill>
              <a:schemeClr val="tx1"/>
            </a:solidFill>
            <a:latin typeface="+mj-lt"/>
          </a:endParaRPr>
        </a:p>
      </dgm:t>
    </dgm:pt>
    <dgm:pt modelId="{35BAFD91-1D8D-4F9E-85C8-42A507DE8B59}" type="parTrans" cxnId="{51178959-76EC-4A60-B744-A0D31AA26E2D}">
      <dgm:prSet/>
      <dgm:spPr/>
      <dgm:t>
        <a:bodyPr/>
        <a:lstStyle/>
        <a:p>
          <a:endParaRPr lang="en-US" sz="1600"/>
        </a:p>
      </dgm:t>
    </dgm:pt>
    <dgm:pt modelId="{7DD74B1E-6A40-4C03-917E-64730C3247E4}" type="sibTrans" cxnId="{51178959-76EC-4A60-B744-A0D31AA26E2D}">
      <dgm:prSet/>
      <dgm:spPr/>
      <dgm:t>
        <a:bodyPr/>
        <a:lstStyle/>
        <a:p>
          <a:endParaRPr lang="en-US" sz="1600"/>
        </a:p>
      </dgm:t>
    </dgm:pt>
    <dgm:pt modelId="{F7E0915B-9510-4141-A7AA-BBA6A206C202}">
      <dgm:prSet custT="1"/>
      <dgm:spPr/>
      <dgm:t>
        <a:bodyPr/>
        <a:lstStyle/>
        <a:p>
          <a:pPr>
            <a:lnSpc>
              <a:spcPct val="100000"/>
            </a:lnSpc>
          </a:pPr>
          <a:r>
            <a:rPr lang="en-US" sz="1600" b="0" i="0"/>
            <a:t>Focus on reuse, co-creation, innovation, and creating public value</a:t>
          </a:r>
          <a:endParaRPr lang="en-US" sz="1600">
            <a:latin typeface="+mj-lt"/>
          </a:endParaRPr>
        </a:p>
      </dgm:t>
    </dgm:pt>
    <dgm:pt modelId="{248409F7-6B6B-429E-9370-8A55C7AB1CEE}" type="parTrans" cxnId="{2358B6B6-EFF5-4BB5-924E-3BD73F2AEAED}">
      <dgm:prSet/>
      <dgm:spPr/>
      <dgm:t>
        <a:bodyPr/>
        <a:lstStyle/>
        <a:p>
          <a:endParaRPr lang="en-US" sz="1600"/>
        </a:p>
      </dgm:t>
    </dgm:pt>
    <dgm:pt modelId="{F74E9430-E5FF-4CAF-BFF8-4F99679FFE83}" type="sibTrans" cxnId="{2358B6B6-EFF5-4BB5-924E-3BD73F2AEAED}">
      <dgm:prSet/>
      <dgm:spPr/>
      <dgm:t>
        <a:bodyPr/>
        <a:lstStyle/>
        <a:p>
          <a:endParaRPr lang="en-US" sz="1600"/>
        </a:p>
      </dgm:t>
    </dgm:pt>
    <dgm:pt modelId="{7B4D4329-4054-4FC7-8CFA-A5E310B38240}">
      <dgm:prSet custT="1"/>
      <dgm:spPr/>
      <dgm:t>
        <a:bodyPr/>
        <a:lstStyle/>
        <a:p>
          <a:pPr>
            <a:defRPr b="1"/>
          </a:pPr>
          <a:r>
            <a:rPr lang="en-US" sz="1600" b="1" i="0">
              <a:solidFill>
                <a:schemeClr val="tx1"/>
              </a:solidFill>
            </a:rPr>
            <a:t>Various forms</a:t>
          </a:r>
          <a:endParaRPr lang="en-US" sz="1600" b="1">
            <a:solidFill>
              <a:schemeClr val="tx1"/>
            </a:solidFill>
            <a:latin typeface="+mj-lt"/>
          </a:endParaRPr>
        </a:p>
      </dgm:t>
    </dgm:pt>
    <dgm:pt modelId="{E5394C33-2F86-4028-9DBC-FB5CB2FEECD0}" type="parTrans" cxnId="{844A35F0-DEEE-43B8-A107-17EA713BF573}">
      <dgm:prSet/>
      <dgm:spPr/>
      <dgm:t>
        <a:bodyPr/>
        <a:lstStyle/>
        <a:p>
          <a:endParaRPr lang="en-US" sz="1600"/>
        </a:p>
      </dgm:t>
    </dgm:pt>
    <dgm:pt modelId="{E69FCEDF-A122-426E-99B7-83BF26441B83}" type="sibTrans" cxnId="{844A35F0-DEEE-43B8-A107-17EA713BF573}">
      <dgm:prSet/>
      <dgm:spPr/>
      <dgm:t>
        <a:bodyPr/>
        <a:lstStyle/>
        <a:p>
          <a:endParaRPr lang="en-US" sz="1600"/>
        </a:p>
      </dgm:t>
    </dgm:pt>
    <dgm:pt modelId="{31A5DE91-BD5F-4DE2-88BD-95850A95B29B}">
      <dgm:prSet custT="1"/>
      <dgm:spPr/>
      <dgm:t>
        <a:bodyPr/>
        <a:lstStyle/>
        <a:p>
          <a:pPr>
            <a:lnSpc>
              <a:spcPct val="100000"/>
            </a:lnSpc>
          </a:pPr>
          <a:r>
            <a:rPr lang="en-US" sz="1600" b="0" i="0"/>
            <a:t>Conceptual frameworks and guidelines, </a:t>
          </a:r>
          <a:endParaRPr lang="en-US" sz="1600">
            <a:latin typeface="Calibri" panose="020F0502020204030204" pitchFamily="34" charset="0"/>
            <a:cs typeface="Calibri" panose="020F0502020204030204" pitchFamily="34" charset="0"/>
          </a:endParaRPr>
        </a:p>
      </dgm:t>
    </dgm:pt>
    <dgm:pt modelId="{E5AC557D-4EBB-4FA7-A621-DDBFF6D03EAE}" type="parTrans" cxnId="{F87EBC9D-BD22-48AD-AA25-1913919FF4D5}">
      <dgm:prSet/>
      <dgm:spPr/>
      <dgm:t>
        <a:bodyPr/>
        <a:lstStyle/>
        <a:p>
          <a:endParaRPr lang="en-US" sz="1600"/>
        </a:p>
      </dgm:t>
    </dgm:pt>
    <dgm:pt modelId="{6BF6DF2F-BAD6-4FAE-AEA5-66522A06B58B}" type="sibTrans" cxnId="{F87EBC9D-BD22-48AD-AA25-1913919FF4D5}">
      <dgm:prSet/>
      <dgm:spPr/>
      <dgm:t>
        <a:bodyPr/>
        <a:lstStyle/>
        <a:p>
          <a:endParaRPr lang="en-US" sz="1600"/>
        </a:p>
      </dgm:t>
    </dgm:pt>
    <dgm:pt modelId="{0E0895EC-0CB1-475E-947A-8E33551E4D05}">
      <dgm:prSet custT="1"/>
      <dgm:spPr/>
      <dgm:t>
        <a:bodyPr/>
        <a:lstStyle/>
        <a:p>
          <a:pPr>
            <a:buFont typeface="Arial" panose="020B0604020202020204" pitchFamily="34" charset="0"/>
            <a:buChar char="•"/>
          </a:pPr>
          <a:r>
            <a:rPr lang="en-US" sz="1600" b="0" i="0"/>
            <a:t>Interoperability solutions cover legal, organizational, semantic, or technical aspects of interoperability</a:t>
          </a:r>
        </a:p>
      </dgm:t>
    </dgm:pt>
    <dgm:pt modelId="{70C2EDF9-6297-467C-9327-C9E1CE7A06EC}" type="parTrans" cxnId="{C3E5F5D1-8EC2-4858-BCC3-C4FFB19B35A0}">
      <dgm:prSet/>
      <dgm:spPr/>
      <dgm:t>
        <a:bodyPr/>
        <a:lstStyle/>
        <a:p>
          <a:endParaRPr lang="nl-BE" sz="1600"/>
        </a:p>
      </dgm:t>
    </dgm:pt>
    <dgm:pt modelId="{102E191F-A11D-42F8-A7F7-4D8C102D572B}" type="sibTrans" cxnId="{C3E5F5D1-8EC2-4858-BCC3-C4FFB19B35A0}">
      <dgm:prSet/>
      <dgm:spPr/>
      <dgm:t>
        <a:bodyPr/>
        <a:lstStyle/>
        <a:p>
          <a:endParaRPr lang="nl-BE" sz="1600"/>
        </a:p>
      </dgm:t>
    </dgm:pt>
    <dgm:pt modelId="{1F90B03E-4888-443A-8BD2-0A8AFECFDF44}">
      <dgm:prSet custT="1"/>
      <dgm:spPr/>
      <dgm:t>
        <a:bodyPr/>
        <a:lstStyle/>
        <a:p>
          <a:pPr>
            <a:buFont typeface="Arial" panose="020B0604020202020204" pitchFamily="34" charset="0"/>
            <a:buChar char="•"/>
          </a:pPr>
          <a:r>
            <a:rPr lang="nl-BE" sz="1600" b="0" i="0"/>
            <a:t>Label 'Interoperable Europe Solution'</a:t>
          </a:r>
        </a:p>
      </dgm:t>
    </dgm:pt>
    <dgm:pt modelId="{C69E8828-AD06-4DEC-82E2-EA067A66B3A6}" type="parTrans" cxnId="{AD3C73E5-9923-4D6F-8DFE-FFEB700EC797}">
      <dgm:prSet/>
      <dgm:spPr/>
      <dgm:t>
        <a:bodyPr/>
        <a:lstStyle/>
        <a:p>
          <a:endParaRPr lang="nl-BE" sz="1600"/>
        </a:p>
      </dgm:t>
    </dgm:pt>
    <dgm:pt modelId="{58E28AB1-BFBC-4F28-AE64-2D9D53AAEF15}" type="sibTrans" cxnId="{AD3C73E5-9923-4D6F-8DFE-FFEB700EC797}">
      <dgm:prSet/>
      <dgm:spPr/>
      <dgm:t>
        <a:bodyPr/>
        <a:lstStyle/>
        <a:p>
          <a:endParaRPr lang="nl-BE" sz="1600"/>
        </a:p>
      </dgm:t>
    </dgm:pt>
    <dgm:pt modelId="{14601E76-CC84-4133-A375-28D8B69C383B}">
      <dgm:prSet custT="1"/>
      <dgm:spPr/>
      <dgm:t>
        <a:bodyPr/>
        <a:lstStyle/>
        <a:p>
          <a:pPr>
            <a:lnSpc>
              <a:spcPct val="100000"/>
            </a:lnSpc>
          </a:pPr>
          <a:r>
            <a:rPr lang="en-US" sz="1600" b="0" i="0"/>
            <a:t>Playbooks and governance methods, </a:t>
          </a:r>
          <a:endParaRPr lang="en-US" sz="1600">
            <a:latin typeface="Calibri" panose="020F0502020204030204" pitchFamily="34" charset="0"/>
            <a:cs typeface="Calibri" panose="020F0502020204030204" pitchFamily="34" charset="0"/>
          </a:endParaRPr>
        </a:p>
      </dgm:t>
    </dgm:pt>
    <dgm:pt modelId="{E2012717-1AE5-499E-8F5A-6F93A788B2A7}" type="parTrans" cxnId="{8517E7B8-4127-45F0-89E4-D4BF90E8C466}">
      <dgm:prSet/>
      <dgm:spPr/>
      <dgm:t>
        <a:bodyPr/>
        <a:lstStyle/>
        <a:p>
          <a:endParaRPr lang="nl-BE" sz="1600"/>
        </a:p>
      </dgm:t>
    </dgm:pt>
    <dgm:pt modelId="{2675EB56-1C94-4626-B35B-2BD241A48E9D}" type="sibTrans" cxnId="{8517E7B8-4127-45F0-89E4-D4BF90E8C466}">
      <dgm:prSet/>
      <dgm:spPr/>
      <dgm:t>
        <a:bodyPr/>
        <a:lstStyle/>
        <a:p>
          <a:endParaRPr lang="nl-BE" sz="1600"/>
        </a:p>
      </dgm:t>
    </dgm:pt>
    <dgm:pt modelId="{00194009-FEF7-4038-B182-77471D255360}">
      <dgm:prSet custT="1"/>
      <dgm:spPr/>
      <dgm:t>
        <a:bodyPr/>
        <a:lstStyle/>
        <a:p>
          <a:pPr>
            <a:lnSpc>
              <a:spcPct val="100000"/>
            </a:lnSpc>
          </a:pPr>
          <a:r>
            <a:rPr lang="en-US" sz="1600" b="0" i="0"/>
            <a:t>Quality marks, </a:t>
          </a:r>
          <a:endParaRPr lang="en-US" sz="1600">
            <a:latin typeface="Calibri" panose="020F0502020204030204" pitchFamily="34" charset="0"/>
            <a:cs typeface="Calibri" panose="020F0502020204030204" pitchFamily="34" charset="0"/>
          </a:endParaRPr>
        </a:p>
      </dgm:t>
    </dgm:pt>
    <dgm:pt modelId="{A88A1990-AD79-409B-9234-C6FC2783D109}" type="parTrans" cxnId="{0568BAD0-1986-497A-903F-D8B1A6939DCC}">
      <dgm:prSet/>
      <dgm:spPr/>
      <dgm:t>
        <a:bodyPr/>
        <a:lstStyle/>
        <a:p>
          <a:endParaRPr lang="nl-BE" sz="1600"/>
        </a:p>
      </dgm:t>
    </dgm:pt>
    <dgm:pt modelId="{3CBBE7CC-AE92-4C23-AA07-E54DD3F0F268}" type="sibTrans" cxnId="{0568BAD0-1986-497A-903F-D8B1A6939DCC}">
      <dgm:prSet/>
      <dgm:spPr/>
      <dgm:t>
        <a:bodyPr/>
        <a:lstStyle/>
        <a:p>
          <a:endParaRPr lang="nl-BE" sz="1600"/>
        </a:p>
      </dgm:t>
    </dgm:pt>
    <dgm:pt modelId="{48A1AEE9-3505-411F-9104-3152CA5864A8}">
      <dgm:prSet custT="1"/>
      <dgm:spPr/>
      <dgm:t>
        <a:bodyPr/>
        <a:lstStyle/>
        <a:p>
          <a:pPr>
            <a:lnSpc>
              <a:spcPct val="100000"/>
            </a:lnSpc>
          </a:pPr>
          <a:r>
            <a:rPr lang="en-US" sz="1600" b="0" i="0"/>
            <a:t>Reference architecture, technical specifications, or standards, </a:t>
          </a:r>
          <a:endParaRPr lang="en-US" sz="1600">
            <a:latin typeface="Calibri" panose="020F0502020204030204" pitchFamily="34" charset="0"/>
            <a:cs typeface="Calibri" panose="020F0502020204030204" pitchFamily="34" charset="0"/>
          </a:endParaRPr>
        </a:p>
      </dgm:t>
    </dgm:pt>
    <dgm:pt modelId="{FC335197-4E31-4BC8-8EE2-29FF403F16EA}" type="parTrans" cxnId="{A7A51773-FD26-4731-8A45-0E202137C5AA}">
      <dgm:prSet/>
      <dgm:spPr/>
      <dgm:t>
        <a:bodyPr/>
        <a:lstStyle/>
        <a:p>
          <a:endParaRPr lang="nl-BE" sz="1600"/>
        </a:p>
      </dgm:t>
    </dgm:pt>
    <dgm:pt modelId="{272DBF3B-57D9-4241-8989-37D715FE72B6}" type="sibTrans" cxnId="{A7A51773-FD26-4731-8A45-0E202137C5AA}">
      <dgm:prSet/>
      <dgm:spPr/>
      <dgm:t>
        <a:bodyPr/>
        <a:lstStyle/>
        <a:p>
          <a:endParaRPr lang="nl-BE" sz="1600"/>
        </a:p>
      </dgm:t>
    </dgm:pt>
    <dgm:pt modelId="{D42BCD0E-462A-4CD8-849A-04E0FBA855AF}">
      <dgm:prSet custT="1"/>
      <dgm:spPr/>
      <dgm:t>
        <a:bodyPr/>
        <a:lstStyle/>
        <a:p>
          <a:pPr>
            <a:lnSpc>
              <a:spcPct val="100000"/>
            </a:lnSpc>
          </a:pPr>
          <a:r>
            <a:rPr lang="en-US" sz="1600" b="0" i="0"/>
            <a:t>Concrete services and applications, </a:t>
          </a:r>
          <a:endParaRPr lang="en-US" sz="1600">
            <a:latin typeface="Calibri" panose="020F0502020204030204" pitchFamily="34" charset="0"/>
            <a:cs typeface="Calibri" panose="020F0502020204030204" pitchFamily="34" charset="0"/>
          </a:endParaRPr>
        </a:p>
      </dgm:t>
    </dgm:pt>
    <dgm:pt modelId="{FCB56FCB-5456-468F-8900-B740AD87FAB2}" type="parTrans" cxnId="{DF95306D-2F9E-47E1-B13E-E64AB2209E2F}">
      <dgm:prSet/>
      <dgm:spPr/>
      <dgm:t>
        <a:bodyPr/>
        <a:lstStyle/>
        <a:p>
          <a:endParaRPr lang="nl-BE" sz="1600"/>
        </a:p>
      </dgm:t>
    </dgm:pt>
    <dgm:pt modelId="{55CD54A0-DF3E-4E1E-971F-0134D3BE96FB}" type="sibTrans" cxnId="{DF95306D-2F9E-47E1-B13E-E64AB2209E2F}">
      <dgm:prSet/>
      <dgm:spPr/>
      <dgm:t>
        <a:bodyPr/>
        <a:lstStyle/>
        <a:p>
          <a:endParaRPr lang="nl-BE" sz="1600"/>
        </a:p>
      </dgm:t>
    </dgm:pt>
    <dgm:pt modelId="{EBC89421-EB10-42FB-A69B-F957AA8382AF}">
      <dgm:prSet custT="1"/>
      <dgm:spPr/>
      <dgm:t>
        <a:bodyPr/>
        <a:lstStyle/>
        <a:p>
          <a:pPr>
            <a:lnSpc>
              <a:spcPct val="100000"/>
            </a:lnSpc>
          </a:pPr>
          <a:r>
            <a:rPr lang="en-US" sz="1600" b="0" i="0"/>
            <a:t>Documented technical components such as source code, including artifacts and artificial intelligence models</a:t>
          </a:r>
          <a:endParaRPr lang="en-US" sz="1600">
            <a:latin typeface="Calibri" panose="020F0502020204030204" pitchFamily="34" charset="0"/>
            <a:cs typeface="Calibri" panose="020F0502020204030204" pitchFamily="34" charset="0"/>
          </a:endParaRPr>
        </a:p>
      </dgm:t>
    </dgm:pt>
    <dgm:pt modelId="{3711328E-F0C3-41EE-90CD-AC03FA664765}" type="parTrans" cxnId="{F01E57DA-5ED2-4367-9802-35B1FC873A42}">
      <dgm:prSet/>
      <dgm:spPr/>
      <dgm:t>
        <a:bodyPr/>
        <a:lstStyle/>
        <a:p>
          <a:endParaRPr lang="nl-BE" sz="1600"/>
        </a:p>
      </dgm:t>
    </dgm:pt>
    <dgm:pt modelId="{0DD9D82B-6798-4B19-AD6C-BA744C8EF0AF}" type="sibTrans" cxnId="{F01E57DA-5ED2-4367-9802-35B1FC873A42}">
      <dgm:prSet/>
      <dgm:spPr/>
      <dgm:t>
        <a:bodyPr/>
        <a:lstStyle/>
        <a:p>
          <a:endParaRPr lang="nl-BE" sz="1600"/>
        </a:p>
      </dgm:t>
    </dgm:pt>
    <dgm:pt modelId="{F85FC033-CE78-425E-9C27-8C3B263ACA4E}" type="pres">
      <dgm:prSet presAssocID="{0A1B9E0F-DA8F-471B-B943-AD9FBD38BF62}" presName="linear" presStyleCnt="0">
        <dgm:presLayoutVars>
          <dgm:animLvl val="lvl"/>
          <dgm:resizeHandles val="exact"/>
        </dgm:presLayoutVars>
      </dgm:prSet>
      <dgm:spPr/>
    </dgm:pt>
    <dgm:pt modelId="{A9B4F051-5114-4540-83FF-B5905C4683FC}" type="pres">
      <dgm:prSet presAssocID="{05D0EBD3-7707-45D5-A1E3-72588786314C}" presName="parentText" presStyleLbl="node1" presStyleIdx="0" presStyleCnt="2">
        <dgm:presLayoutVars>
          <dgm:chMax val="0"/>
          <dgm:bulletEnabled val="1"/>
        </dgm:presLayoutVars>
      </dgm:prSet>
      <dgm:spPr/>
    </dgm:pt>
    <dgm:pt modelId="{A2607441-2032-4E0F-B254-CFD6369247C3}" type="pres">
      <dgm:prSet presAssocID="{05D0EBD3-7707-45D5-A1E3-72588786314C}" presName="childText" presStyleLbl="revTx" presStyleIdx="0" presStyleCnt="2">
        <dgm:presLayoutVars>
          <dgm:bulletEnabled val="1"/>
        </dgm:presLayoutVars>
      </dgm:prSet>
      <dgm:spPr/>
    </dgm:pt>
    <dgm:pt modelId="{3D213E7B-9E5B-4F40-AC66-0ED5F469FB81}" type="pres">
      <dgm:prSet presAssocID="{7B4D4329-4054-4FC7-8CFA-A5E310B38240}" presName="parentText" presStyleLbl="node1" presStyleIdx="1" presStyleCnt="2">
        <dgm:presLayoutVars>
          <dgm:chMax val="0"/>
          <dgm:bulletEnabled val="1"/>
        </dgm:presLayoutVars>
      </dgm:prSet>
      <dgm:spPr/>
    </dgm:pt>
    <dgm:pt modelId="{55FADF22-4A95-4132-8850-AE1EB2FA977D}" type="pres">
      <dgm:prSet presAssocID="{7B4D4329-4054-4FC7-8CFA-A5E310B38240}" presName="childText" presStyleLbl="revTx" presStyleIdx="1" presStyleCnt="2">
        <dgm:presLayoutVars>
          <dgm:bulletEnabled val="1"/>
        </dgm:presLayoutVars>
      </dgm:prSet>
      <dgm:spPr/>
    </dgm:pt>
  </dgm:ptLst>
  <dgm:cxnLst>
    <dgm:cxn modelId="{33E80008-E814-487A-9C4A-26E55A6F723F}" type="presOf" srcId="{14601E76-CC84-4133-A375-28D8B69C383B}" destId="{55FADF22-4A95-4132-8850-AE1EB2FA977D}" srcOrd="0" destOrd="1" presId="urn:microsoft.com/office/officeart/2005/8/layout/vList2"/>
    <dgm:cxn modelId="{62842622-4E74-44BA-B09D-F4F66C4E4C83}" type="presOf" srcId="{0A1B9E0F-DA8F-471B-B943-AD9FBD38BF62}" destId="{F85FC033-CE78-425E-9C27-8C3B263ACA4E}" srcOrd="0" destOrd="0" presId="urn:microsoft.com/office/officeart/2005/8/layout/vList2"/>
    <dgm:cxn modelId="{6066B22E-9118-46FE-B3C7-CC8B23245A0C}" type="presOf" srcId="{F7E0915B-9510-4141-A7AA-BBA6A206C202}" destId="{A2607441-2032-4E0F-B254-CFD6369247C3}" srcOrd="0" destOrd="0" presId="urn:microsoft.com/office/officeart/2005/8/layout/vList2"/>
    <dgm:cxn modelId="{B4CBD263-8F84-44A6-A270-0CEDF0428753}" type="presOf" srcId="{05D0EBD3-7707-45D5-A1E3-72588786314C}" destId="{A9B4F051-5114-4540-83FF-B5905C4683FC}" srcOrd="0" destOrd="0" presId="urn:microsoft.com/office/officeart/2005/8/layout/vList2"/>
    <dgm:cxn modelId="{BE589969-E620-4394-94CB-293D6CDF19C1}" type="presOf" srcId="{D42BCD0E-462A-4CD8-849A-04E0FBA855AF}" destId="{55FADF22-4A95-4132-8850-AE1EB2FA977D}" srcOrd="0" destOrd="4" presId="urn:microsoft.com/office/officeart/2005/8/layout/vList2"/>
    <dgm:cxn modelId="{8C2CAA49-07D6-48EF-AC9D-35C0CBD71016}" type="presOf" srcId="{7B4D4329-4054-4FC7-8CFA-A5E310B38240}" destId="{3D213E7B-9E5B-4F40-AC66-0ED5F469FB81}" srcOrd="0" destOrd="0" presId="urn:microsoft.com/office/officeart/2005/8/layout/vList2"/>
    <dgm:cxn modelId="{DF95306D-2F9E-47E1-B13E-E64AB2209E2F}" srcId="{7B4D4329-4054-4FC7-8CFA-A5E310B38240}" destId="{D42BCD0E-462A-4CD8-849A-04E0FBA855AF}" srcOrd="4" destOrd="0" parTransId="{FCB56FCB-5456-468F-8900-B740AD87FAB2}" sibTransId="{55CD54A0-DF3E-4E1E-971F-0134D3BE96FB}"/>
    <dgm:cxn modelId="{A7A51773-FD26-4731-8A45-0E202137C5AA}" srcId="{7B4D4329-4054-4FC7-8CFA-A5E310B38240}" destId="{48A1AEE9-3505-411F-9104-3152CA5864A8}" srcOrd="3" destOrd="0" parTransId="{FC335197-4E31-4BC8-8EE2-29FF403F16EA}" sibTransId="{272DBF3B-57D9-4241-8989-37D715FE72B6}"/>
    <dgm:cxn modelId="{51178959-76EC-4A60-B744-A0D31AA26E2D}" srcId="{0A1B9E0F-DA8F-471B-B943-AD9FBD38BF62}" destId="{05D0EBD3-7707-45D5-A1E3-72588786314C}" srcOrd="0" destOrd="0" parTransId="{35BAFD91-1D8D-4F9E-85C8-42A507DE8B59}" sibTransId="{7DD74B1E-6A40-4C03-917E-64730C3247E4}"/>
    <dgm:cxn modelId="{63A3F97F-898D-4FBF-B782-852348A9739F}" type="presOf" srcId="{1F90B03E-4888-443A-8BD2-0A8AFECFDF44}" destId="{A2607441-2032-4E0F-B254-CFD6369247C3}" srcOrd="0" destOrd="2" presId="urn:microsoft.com/office/officeart/2005/8/layout/vList2"/>
    <dgm:cxn modelId="{8FA2DC81-F24B-46EE-8A10-FF2517C5238E}" type="presOf" srcId="{48A1AEE9-3505-411F-9104-3152CA5864A8}" destId="{55FADF22-4A95-4132-8850-AE1EB2FA977D}" srcOrd="0" destOrd="3" presId="urn:microsoft.com/office/officeart/2005/8/layout/vList2"/>
    <dgm:cxn modelId="{F87EBC9D-BD22-48AD-AA25-1913919FF4D5}" srcId="{7B4D4329-4054-4FC7-8CFA-A5E310B38240}" destId="{31A5DE91-BD5F-4DE2-88BD-95850A95B29B}" srcOrd="0" destOrd="0" parTransId="{E5AC557D-4EBB-4FA7-A621-DDBFF6D03EAE}" sibTransId="{6BF6DF2F-BAD6-4FAE-AEA5-66522A06B58B}"/>
    <dgm:cxn modelId="{5311C6A2-47E7-4FC6-A5F2-325A29BAE71A}" type="presOf" srcId="{EBC89421-EB10-42FB-A69B-F957AA8382AF}" destId="{55FADF22-4A95-4132-8850-AE1EB2FA977D}" srcOrd="0" destOrd="5" presId="urn:microsoft.com/office/officeart/2005/8/layout/vList2"/>
    <dgm:cxn modelId="{7F890AA3-2FEF-4533-8C13-A25D7B767EAE}" type="presOf" srcId="{31A5DE91-BD5F-4DE2-88BD-95850A95B29B}" destId="{55FADF22-4A95-4132-8850-AE1EB2FA977D}" srcOrd="0" destOrd="0" presId="urn:microsoft.com/office/officeart/2005/8/layout/vList2"/>
    <dgm:cxn modelId="{026FDCAD-453F-4F03-AE15-A8A4FBA957FF}" type="presOf" srcId="{0E0895EC-0CB1-475E-947A-8E33551E4D05}" destId="{A2607441-2032-4E0F-B254-CFD6369247C3}" srcOrd="0" destOrd="1" presId="urn:microsoft.com/office/officeart/2005/8/layout/vList2"/>
    <dgm:cxn modelId="{8193E9B4-D930-4A7D-923A-321BE3782486}" type="presOf" srcId="{00194009-FEF7-4038-B182-77471D255360}" destId="{55FADF22-4A95-4132-8850-AE1EB2FA977D}" srcOrd="0" destOrd="2" presId="urn:microsoft.com/office/officeart/2005/8/layout/vList2"/>
    <dgm:cxn modelId="{2358B6B6-EFF5-4BB5-924E-3BD73F2AEAED}" srcId="{05D0EBD3-7707-45D5-A1E3-72588786314C}" destId="{F7E0915B-9510-4141-A7AA-BBA6A206C202}" srcOrd="0" destOrd="0" parTransId="{248409F7-6B6B-429E-9370-8A55C7AB1CEE}" sibTransId="{F74E9430-E5FF-4CAF-BFF8-4F99679FFE83}"/>
    <dgm:cxn modelId="{8517E7B8-4127-45F0-89E4-D4BF90E8C466}" srcId="{7B4D4329-4054-4FC7-8CFA-A5E310B38240}" destId="{14601E76-CC84-4133-A375-28D8B69C383B}" srcOrd="1" destOrd="0" parTransId="{E2012717-1AE5-499E-8F5A-6F93A788B2A7}" sibTransId="{2675EB56-1C94-4626-B35B-2BD241A48E9D}"/>
    <dgm:cxn modelId="{0568BAD0-1986-497A-903F-D8B1A6939DCC}" srcId="{7B4D4329-4054-4FC7-8CFA-A5E310B38240}" destId="{00194009-FEF7-4038-B182-77471D255360}" srcOrd="2" destOrd="0" parTransId="{A88A1990-AD79-409B-9234-C6FC2783D109}" sibTransId="{3CBBE7CC-AE92-4C23-AA07-E54DD3F0F268}"/>
    <dgm:cxn modelId="{C3E5F5D1-8EC2-4858-BCC3-C4FFB19B35A0}" srcId="{05D0EBD3-7707-45D5-A1E3-72588786314C}" destId="{0E0895EC-0CB1-475E-947A-8E33551E4D05}" srcOrd="1" destOrd="0" parTransId="{70C2EDF9-6297-467C-9327-C9E1CE7A06EC}" sibTransId="{102E191F-A11D-42F8-A7F7-4D8C102D572B}"/>
    <dgm:cxn modelId="{F01E57DA-5ED2-4367-9802-35B1FC873A42}" srcId="{7B4D4329-4054-4FC7-8CFA-A5E310B38240}" destId="{EBC89421-EB10-42FB-A69B-F957AA8382AF}" srcOrd="5" destOrd="0" parTransId="{3711328E-F0C3-41EE-90CD-AC03FA664765}" sibTransId="{0DD9D82B-6798-4B19-AD6C-BA744C8EF0AF}"/>
    <dgm:cxn modelId="{AD3C73E5-9923-4D6F-8DFE-FFEB700EC797}" srcId="{05D0EBD3-7707-45D5-A1E3-72588786314C}" destId="{1F90B03E-4888-443A-8BD2-0A8AFECFDF44}" srcOrd="2" destOrd="0" parTransId="{C69E8828-AD06-4DEC-82E2-EA067A66B3A6}" sibTransId="{58E28AB1-BFBC-4F28-AE64-2D9D53AAEF15}"/>
    <dgm:cxn modelId="{844A35F0-DEEE-43B8-A107-17EA713BF573}" srcId="{0A1B9E0F-DA8F-471B-B943-AD9FBD38BF62}" destId="{7B4D4329-4054-4FC7-8CFA-A5E310B38240}" srcOrd="1" destOrd="0" parTransId="{E5394C33-2F86-4028-9DBC-FB5CB2FEECD0}" sibTransId="{E69FCEDF-A122-426E-99B7-83BF26441B83}"/>
    <dgm:cxn modelId="{2B03D401-9045-461E-B990-C68ADB66A87F}" type="presParOf" srcId="{F85FC033-CE78-425E-9C27-8C3B263ACA4E}" destId="{A9B4F051-5114-4540-83FF-B5905C4683FC}" srcOrd="0" destOrd="0" presId="urn:microsoft.com/office/officeart/2005/8/layout/vList2"/>
    <dgm:cxn modelId="{C1C69191-1C4C-4743-B0EF-4CEE663A177F}" type="presParOf" srcId="{F85FC033-CE78-425E-9C27-8C3B263ACA4E}" destId="{A2607441-2032-4E0F-B254-CFD6369247C3}" srcOrd="1" destOrd="0" presId="urn:microsoft.com/office/officeart/2005/8/layout/vList2"/>
    <dgm:cxn modelId="{02526656-FD68-4ADE-92D0-237A7B59C317}" type="presParOf" srcId="{F85FC033-CE78-425E-9C27-8C3B263ACA4E}" destId="{3D213E7B-9E5B-4F40-AC66-0ED5F469FB81}" srcOrd="2" destOrd="0" presId="urn:microsoft.com/office/officeart/2005/8/layout/vList2"/>
    <dgm:cxn modelId="{7DD5B66B-3117-4CA2-825D-65DCE1649C7E}" type="presParOf" srcId="{F85FC033-CE78-425E-9C27-8C3B263ACA4E}" destId="{55FADF22-4A95-4132-8850-AE1EB2FA977D}"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DC28A3E-E7EC-42AF-82F0-47EE65BF434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317B0FE-FE7A-4DDD-843B-A99F969FE2E2}">
      <dgm:prSet/>
      <dgm:spPr/>
      <dgm:t>
        <a:bodyPr/>
        <a:lstStyle/>
        <a:p>
          <a:pPr>
            <a:lnSpc>
              <a:spcPct val="100000"/>
            </a:lnSpc>
          </a:pPr>
          <a:r>
            <a:rPr lang="nl-BE">
              <a:latin typeface="+mj-lt"/>
            </a:rPr>
            <a:t>Support </a:t>
          </a:r>
          <a:r>
            <a:rPr lang="nl-BE" err="1">
              <a:latin typeface="+mj-lt"/>
            </a:rPr>
            <a:t>projects</a:t>
          </a:r>
          <a:endParaRPr lang="en-US">
            <a:latin typeface="+mj-lt"/>
          </a:endParaRPr>
        </a:p>
      </dgm:t>
    </dgm:pt>
    <dgm:pt modelId="{60779A25-F844-41B9-AB9C-848F8DA319CA}" type="parTrans" cxnId="{456F08B3-CF4E-4428-8885-7282E93B80E5}">
      <dgm:prSet/>
      <dgm:spPr/>
      <dgm:t>
        <a:bodyPr/>
        <a:lstStyle/>
        <a:p>
          <a:endParaRPr lang="en-US"/>
        </a:p>
      </dgm:t>
    </dgm:pt>
    <dgm:pt modelId="{85B8BBEE-60EE-4AC5-A303-5CF4EBCBBC2D}" type="sibTrans" cxnId="{456F08B3-CF4E-4428-8885-7282E93B80E5}">
      <dgm:prSet/>
      <dgm:spPr/>
      <dgm:t>
        <a:bodyPr/>
        <a:lstStyle/>
        <a:p>
          <a:endParaRPr lang="en-US"/>
        </a:p>
      </dgm:t>
    </dgm:pt>
    <dgm:pt modelId="{D94A89B1-2175-40B6-8ED2-DBF9B5810BAC}">
      <dgm:prSet/>
      <dgm:spPr/>
      <dgm:t>
        <a:bodyPr/>
        <a:lstStyle/>
        <a:p>
          <a:pPr>
            <a:lnSpc>
              <a:spcPct val="100000"/>
            </a:lnSpc>
          </a:pPr>
          <a:r>
            <a:rPr lang="nl-BE" err="1">
              <a:latin typeface="+mj-lt"/>
            </a:rPr>
            <a:t>Innovation</a:t>
          </a:r>
          <a:r>
            <a:rPr lang="nl-BE">
              <a:latin typeface="+mj-lt"/>
            </a:rPr>
            <a:t> </a:t>
          </a:r>
          <a:r>
            <a:rPr lang="nl-BE" err="1">
              <a:latin typeface="+mj-lt"/>
            </a:rPr>
            <a:t>measures</a:t>
          </a:r>
          <a:endParaRPr lang="en-US">
            <a:latin typeface="+mj-lt"/>
          </a:endParaRPr>
        </a:p>
      </dgm:t>
    </dgm:pt>
    <dgm:pt modelId="{A12CAE72-1435-4F3D-B35F-D42112B54B59}" type="parTrans" cxnId="{34E88DB8-5360-478D-9C1A-B99182116BEE}">
      <dgm:prSet/>
      <dgm:spPr/>
      <dgm:t>
        <a:bodyPr/>
        <a:lstStyle/>
        <a:p>
          <a:endParaRPr lang="en-US"/>
        </a:p>
      </dgm:t>
    </dgm:pt>
    <dgm:pt modelId="{735598CD-8DA3-49E7-A3D9-1DEE636B0C9C}" type="sibTrans" cxnId="{34E88DB8-5360-478D-9C1A-B99182116BEE}">
      <dgm:prSet/>
      <dgm:spPr/>
      <dgm:t>
        <a:bodyPr/>
        <a:lstStyle/>
        <a:p>
          <a:endParaRPr lang="en-US"/>
        </a:p>
      </dgm:t>
    </dgm:pt>
    <dgm:pt modelId="{3F3D1096-41C2-4B96-9950-3AA4B6C97015}">
      <dgm:prSet/>
      <dgm:spPr/>
      <dgm:t>
        <a:bodyPr/>
        <a:lstStyle/>
        <a:p>
          <a:pPr>
            <a:lnSpc>
              <a:spcPct val="100000"/>
            </a:lnSpc>
          </a:pPr>
          <a:r>
            <a:rPr lang="nl-BE">
              <a:latin typeface="+mj-lt"/>
            </a:rPr>
            <a:t>Training</a:t>
          </a:r>
          <a:endParaRPr lang="en-US">
            <a:latin typeface="+mj-lt"/>
          </a:endParaRPr>
        </a:p>
      </dgm:t>
    </dgm:pt>
    <dgm:pt modelId="{C4032789-F8C9-41F5-97AA-430F6D49014B}" type="parTrans" cxnId="{5B231B26-2A56-4786-BD12-B048DA2956B7}">
      <dgm:prSet/>
      <dgm:spPr/>
      <dgm:t>
        <a:bodyPr/>
        <a:lstStyle/>
        <a:p>
          <a:endParaRPr lang="en-US"/>
        </a:p>
      </dgm:t>
    </dgm:pt>
    <dgm:pt modelId="{7FACAA71-40C0-43C5-A333-0AF91A90A722}" type="sibTrans" cxnId="{5B231B26-2A56-4786-BD12-B048DA2956B7}">
      <dgm:prSet/>
      <dgm:spPr/>
      <dgm:t>
        <a:bodyPr/>
        <a:lstStyle/>
        <a:p>
          <a:endParaRPr lang="en-US"/>
        </a:p>
      </dgm:t>
    </dgm:pt>
    <dgm:pt modelId="{F48B48D4-28DE-4FCE-9DF0-D77997D091E0}">
      <dgm:prSet/>
      <dgm:spPr/>
      <dgm:t>
        <a:bodyPr/>
        <a:lstStyle/>
        <a:p>
          <a:pPr>
            <a:lnSpc>
              <a:spcPct val="100000"/>
            </a:lnSpc>
          </a:pPr>
          <a:r>
            <a:rPr lang="en-US" b="0" i="0"/>
            <a:t>Board provides free training materials and online training programs</a:t>
          </a:r>
          <a:endParaRPr lang="en-US">
            <a:latin typeface="+mj-lt"/>
          </a:endParaRPr>
        </a:p>
      </dgm:t>
    </dgm:pt>
    <dgm:pt modelId="{E80E5753-30F5-43D2-88FE-0F5FEE524E71}" type="parTrans" cxnId="{1CC14B24-D147-42FA-B8FE-36956C4B6B6B}">
      <dgm:prSet/>
      <dgm:spPr/>
      <dgm:t>
        <a:bodyPr/>
        <a:lstStyle/>
        <a:p>
          <a:endParaRPr lang="en-US"/>
        </a:p>
      </dgm:t>
    </dgm:pt>
    <dgm:pt modelId="{9DFDFF64-AF69-4211-979C-AC893281A453}" type="sibTrans" cxnId="{1CC14B24-D147-42FA-B8FE-36956C4B6B6B}">
      <dgm:prSet/>
      <dgm:spPr/>
      <dgm:t>
        <a:bodyPr/>
        <a:lstStyle/>
        <a:p>
          <a:endParaRPr lang="en-US"/>
        </a:p>
      </dgm:t>
    </dgm:pt>
    <dgm:pt modelId="{254CD7DC-0B38-4416-8DC9-3326E4B0CE84}">
      <dgm:prSet/>
      <dgm:spPr>
        <a:solidFill>
          <a:schemeClr val="accent1"/>
        </a:solidFill>
      </dgm:spPr>
      <dgm:t>
        <a:bodyPr/>
        <a:lstStyle/>
        <a:p>
          <a:pPr>
            <a:lnSpc>
              <a:spcPct val="100000"/>
            </a:lnSpc>
          </a:pPr>
          <a:r>
            <a:rPr lang="nl-BE">
              <a:latin typeface="Calibri" panose="020F0502020204030204" pitchFamily="34" charset="0"/>
              <a:cs typeface="Calibri" panose="020F0502020204030204" pitchFamily="34" charset="0"/>
            </a:rPr>
            <a:t>Peer reviews</a:t>
          </a:r>
          <a:endParaRPr lang="en-US">
            <a:latin typeface="Calibri" panose="020F0502020204030204" pitchFamily="34" charset="0"/>
            <a:cs typeface="Calibri" panose="020F0502020204030204" pitchFamily="34" charset="0"/>
          </a:endParaRPr>
        </a:p>
      </dgm:t>
    </dgm:pt>
    <dgm:pt modelId="{0FBADD9F-C42F-41B5-846E-D08DCAE98BA0}" type="parTrans" cxnId="{ABF3296C-F97B-4725-BA26-82F35B2BCA6D}">
      <dgm:prSet/>
      <dgm:spPr/>
      <dgm:t>
        <a:bodyPr/>
        <a:lstStyle/>
        <a:p>
          <a:endParaRPr lang="en-US"/>
        </a:p>
      </dgm:t>
    </dgm:pt>
    <dgm:pt modelId="{15C8D065-60EB-4F02-93B7-DF73EC63FCC9}" type="sibTrans" cxnId="{ABF3296C-F97B-4725-BA26-82F35B2BCA6D}">
      <dgm:prSet/>
      <dgm:spPr/>
      <dgm:t>
        <a:bodyPr/>
        <a:lstStyle/>
        <a:p>
          <a:endParaRPr lang="en-US"/>
        </a:p>
      </dgm:t>
    </dgm:pt>
    <dgm:pt modelId="{4110189D-73AB-4693-A3BD-462E26BD36F6}">
      <dgm:prSet/>
      <dgm:spPr/>
      <dgm:t>
        <a:bodyPr/>
        <a:lstStyle/>
        <a:p>
          <a:pPr>
            <a:lnSpc>
              <a:spcPct val="100000"/>
            </a:lnSpc>
          </a:pPr>
          <a:r>
            <a:rPr lang="en-US" b="0" i="0"/>
            <a:t>Voluntary, with experts from other member states</a:t>
          </a:r>
          <a:endParaRPr lang="en-US">
            <a:latin typeface="Calibri" panose="020F0502020204030204" pitchFamily="34" charset="0"/>
            <a:cs typeface="Calibri" panose="020F0502020204030204" pitchFamily="34" charset="0"/>
          </a:endParaRPr>
        </a:p>
      </dgm:t>
    </dgm:pt>
    <dgm:pt modelId="{64232BAA-A25A-446F-800A-2139E4674DDD}" type="parTrans" cxnId="{DFE01F3B-D693-4528-8772-B33D2E4230BE}">
      <dgm:prSet/>
      <dgm:spPr/>
      <dgm:t>
        <a:bodyPr/>
        <a:lstStyle/>
        <a:p>
          <a:endParaRPr lang="en-US"/>
        </a:p>
      </dgm:t>
    </dgm:pt>
    <dgm:pt modelId="{BD2F38B8-8460-475A-8ABD-65D180CE3F97}" type="sibTrans" cxnId="{DFE01F3B-D693-4528-8772-B33D2E4230BE}">
      <dgm:prSet/>
      <dgm:spPr/>
      <dgm:t>
        <a:bodyPr/>
        <a:lstStyle/>
        <a:p>
          <a:endParaRPr lang="en-US"/>
        </a:p>
      </dgm:t>
    </dgm:pt>
    <dgm:pt modelId="{5C8B9101-5881-45F5-8653-09E7E14AA505}" type="pres">
      <dgm:prSet presAssocID="{FDC28A3E-E7EC-42AF-82F0-47EE65BF4344}" presName="root" presStyleCnt="0">
        <dgm:presLayoutVars>
          <dgm:dir/>
          <dgm:resizeHandles val="exact"/>
        </dgm:presLayoutVars>
      </dgm:prSet>
      <dgm:spPr/>
    </dgm:pt>
    <dgm:pt modelId="{1FEE9EDD-CF37-42B1-B4A8-D20F5816D0CA}" type="pres">
      <dgm:prSet presAssocID="{C317B0FE-FE7A-4DDD-843B-A99F969FE2E2}" presName="compNode" presStyleCnt="0"/>
      <dgm:spPr/>
    </dgm:pt>
    <dgm:pt modelId="{310D208C-6DF3-4750-8343-86BB89DB715E}" type="pres">
      <dgm:prSet presAssocID="{C317B0FE-FE7A-4DDD-843B-A99F969FE2E2}" presName="bgRect" presStyleLbl="bgShp" presStyleIdx="0" presStyleCnt="4"/>
      <dgm:spPr>
        <a:solidFill>
          <a:schemeClr val="accent1"/>
        </a:solidFill>
      </dgm:spPr>
    </dgm:pt>
    <dgm:pt modelId="{793CF5BC-8C83-43FA-9204-937E78B4A0AF}" type="pres">
      <dgm:prSet presAssocID="{C317B0FE-FE7A-4DDD-843B-A99F969FE2E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88BF69E-EB95-4C12-B0A3-3BAB11C6B4C2}" type="pres">
      <dgm:prSet presAssocID="{C317B0FE-FE7A-4DDD-843B-A99F969FE2E2}" presName="spaceRect" presStyleCnt="0"/>
      <dgm:spPr/>
    </dgm:pt>
    <dgm:pt modelId="{2AE6233D-A548-403E-8D05-2229C7EE2820}" type="pres">
      <dgm:prSet presAssocID="{C317B0FE-FE7A-4DDD-843B-A99F969FE2E2}" presName="parTx" presStyleLbl="revTx" presStyleIdx="0" presStyleCnt="6">
        <dgm:presLayoutVars>
          <dgm:chMax val="0"/>
          <dgm:chPref val="0"/>
        </dgm:presLayoutVars>
      </dgm:prSet>
      <dgm:spPr/>
    </dgm:pt>
    <dgm:pt modelId="{04D00816-0AC1-42B4-B627-1DC52845C657}" type="pres">
      <dgm:prSet presAssocID="{85B8BBEE-60EE-4AC5-A303-5CF4EBCBBC2D}" presName="sibTrans" presStyleCnt="0"/>
      <dgm:spPr/>
    </dgm:pt>
    <dgm:pt modelId="{F82C3F17-3E7C-498F-B001-C9A66944AB3B}" type="pres">
      <dgm:prSet presAssocID="{D94A89B1-2175-40B6-8ED2-DBF9B5810BAC}" presName="compNode" presStyleCnt="0"/>
      <dgm:spPr/>
    </dgm:pt>
    <dgm:pt modelId="{7AD261A0-4694-4475-A89E-446726D7577B}" type="pres">
      <dgm:prSet presAssocID="{D94A89B1-2175-40B6-8ED2-DBF9B5810BAC}" presName="bgRect" presStyleLbl="bgShp" presStyleIdx="1" presStyleCnt="4"/>
      <dgm:spPr>
        <a:solidFill>
          <a:schemeClr val="accent1"/>
        </a:solidFill>
      </dgm:spPr>
    </dgm:pt>
    <dgm:pt modelId="{520E668B-71DC-4033-A285-A8DA882B7AE8}" type="pres">
      <dgm:prSet presAssocID="{D94A89B1-2175-40B6-8ED2-DBF9B5810BA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42A5EE6B-005A-4AD3-B3AC-9B209B82D316}" type="pres">
      <dgm:prSet presAssocID="{D94A89B1-2175-40B6-8ED2-DBF9B5810BAC}" presName="spaceRect" presStyleCnt="0"/>
      <dgm:spPr/>
    </dgm:pt>
    <dgm:pt modelId="{99D0ACC9-EC11-4D8F-9144-3ED153D7929E}" type="pres">
      <dgm:prSet presAssocID="{D94A89B1-2175-40B6-8ED2-DBF9B5810BAC}" presName="parTx" presStyleLbl="revTx" presStyleIdx="1" presStyleCnt="6">
        <dgm:presLayoutVars>
          <dgm:chMax val="0"/>
          <dgm:chPref val="0"/>
        </dgm:presLayoutVars>
      </dgm:prSet>
      <dgm:spPr/>
    </dgm:pt>
    <dgm:pt modelId="{7DA5B70C-377C-428F-BFBB-030B2D270927}" type="pres">
      <dgm:prSet presAssocID="{735598CD-8DA3-49E7-A3D9-1DEE636B0C9C}" presName="sibTrans" presStyleCnt="0"/>
      <dgm:spPr/>
    </dgm:pt>
    <dgm:pt modelId="{2DC96BF2-0CC6-4FE3-98AC-CE141D1DBE90}" type="pres">
      <dgm:prSet presAssocID="{3F3D1096-41C2-4B96-9950-3AA4B6C97015}" presName="compNode" presStyleCnt="0"/>
      <dgm:spPr/>
    </dgm:pt>
    <dgm:pt modelId="{27FE39AD-DDE3-403C-97F9-E5B4EF172339}" type="pres">
      <dgm:prSet presAssocID="{3F3D1096-41C2-4B96-9950-3AA4B6C97015}" presName="bgRect" presStyleLbl="bgShp" presStyleIdx="2" presStyleCnt="4"/>
      <dgm:spPr>
        <a:solidFill>
          <a:schemeClr val="accent1"/>
        </a:solidFill>
      </dgm:spPr>
    </dgm:pt>
    <dgm:pt modelId="{3E7295AE-0321-4967-9276-4C0EE500D25B}" type="pres">
      <dgm:prSet presAssocID="{3F3D1096-41C2-4B96-9950-3AA4B6C9701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3A12FE70-1BEE-49B8-94F0-D25DD9232226}" type="pres">
      <dgm:prSet presAssocID="{3F3D1096-41C2-4B96-9950-3AA4B6C97015}" presName="spaceRect" presStyleCnt="0"/>
      <dgm:spPr/>
    </dgm:pt>
    <dgm:pt modelId="{5F6695A2-54AB-400D-A7D8-4B3990B53706}" type="pres">
      <dgm:prSet presAssocID="{3F3D1096-41C2-4B96-9950-3AA4B6C97015}" presName="parTx" presStyleLbl="revTx" presStyleIdx="2" presStyleCnt="6">
        <dgm:presLayoutVars>
          <dgm:chMax val="0"/>
          <dgm:chPref val="0"/>
        </dgm:presLayoutVars>
      </dgm:prSet>
      <dgm:spPr/>
    </dgm:pt>
    <dgm:pt modelId="{20660AF7-0864-4B7E-B743-0F7498376605}" type="pres">
      <dgm:prSet presAssocID="{3F3D1096-41C2-4B96-9950-3AA4B6C97015}" presName="desTx" presStyleLbl="revTx" presStyleIdx="3" presStyleCnt="6">
        <dgm:presLayoutVars/>
      </dgm:prSet>
      <dgm:spPr/>
    </dgm:pt>
    <dgm:pt modelId="{6AFA3460-9FC7-4C2B-AF63-C7E96C058331}" type="pres">
      <dgm:prSet presAssocID="{7FACAA71-40C0-43C5-A333-0AF91A90A722}" presName="sibTrans" presStyleCnt="0"/>
      <dgm:spPr/>
    </dgm:pt>
    <dgm:pt modelId="{40927E8A-B690-457F-A463-7781D3C12D89}" type="pres">
      <dgm:prSet presAssocID="{254CD7DC-0B38-4416-8DC9-3326E4B0CE84}" presName="compNode" presStyleCnt="0"/>
      <dgm:spPr/>
    </dgm:pt>
    <dgm:pt modelId="{5C256FC8-B7A3-447B-8DD5-35A8C8B5B0EE}" type="pres">
      <dgm:prSet presAssocID="{254CD7DC-0B38-4416-8DC9-3326E4B0CE84}" presName="bgRect" presStyleLbl="bgShp" presStyleIdx="3" presStyleCnt="4"/>
      <dgm:spPr>
        <a:solidFill>
          <a:schemeClr val="accent1"/>
        </a:solidFill>
      </dgm:spPr>
    </dgm:pt>
    <dgm:pt modelId="{FDE96190-C8FA-45CB-82F0-36C2581E3EB2}" type="pres">
      <dgm:prSet presAssocID="{254CD7DC-0B38-4416-8DC9-3326E4B0CE8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ustomer Review"/>
        </a:ext>
      </dgm:extLst>
    </dgm:pt>
    <dgm:pt modelId="{056C00F1-FAD9-4C58-B50D-48E5F0421339}" type="pres">
      <dgm:prSet presAssocID="{254CD7DC-0B38-4416-8DC9-3326E4B0CE84}" presName="spaceRect" presStyleCnt="0"/>
      <dgm:spPr/>
    </dgm:pt>
    <dgm:pt modelId="{BDDEFF5D-6848-4B0D-866C-25520155A353}" type="pres">
      <dgm:prSet presAssocID="{254CD7DC-0B38-4416-8DC9-3326E4B0CE84}" presName="parTx" presStyleLbl="revTx" presStyleIdx="4" presStyleCnt="6">
        <dgm:presLayoutVars>
          <dgm:chMax val="0"/>
          <dgm:chPref val="0"/>
        </dgm:presLayoutVars>
      </dgm:prSet>
      <dgm:spPr/>
    </dgm:pt>
    <dgm:pt modelId="{878E0543-525E-493A-B9A5-612A3AA9DA62}" type="pres">
      <dgm:prSet presAssocID="{254CD7DC-0B38-4416-8DC9-3326E4B0CE84}" presName="desTx" presStyleLbl="revTx" presStyleIdx="5" presStyleCnt="6">
        <dgm:presLayoutVars/>
      </dgm:prSet>
      <dgm:spPr/>
    </dgm:pt>
  </dgm:ptLst>
  <dgm:cxnLst>
    <dgm:cxn modelId="{2B865804-803B-4436-B20F-491573A5BE84}" type="presOf" srcId="{D94A89B1-2175-40B6-8ED2-DBF9B5810BAC}" destId="{99D0ACC9-EC11-4D8F-9144-3ED153D7929E}" srcOrd="0" destOrd="0" presId="urn:microsoft.com/office/officeart/2018/2/layout/IconVerticalSolidList"/>
    <dgm:cxn modelId="{1CC14B24-D147-42FA-B8FE-36956C4B6B6B}" srcId="{3F3D1096-41C2-4B96-9950-3AA4B6C97015}" destId="{F48B48D4-28DE-4FCE-9DF0-D77997D091E0}" srcOrd="0" destOrd="0" parTransId="{E80E5753-30F5-43D2-88FE-0F5FEE524E71}" sibTransId="{9DFDFF64-AF69-4211-979C-AC893281A453}"/>
    <dgm:cxn modelId="{5B231B26-2A56-4786-BD12-B048DA2956B7}" srcId="{FDC28A3E-E7EC-42AF-82F0-47EE65BF4344}" destId="{3F3D1096-41C2-4B96-9950-3AA4B6C97015}" srcOrd="2" destOrd="0" parTransId="{C4032789-F8C9-41F5-97AA-430F6D49014B}" sibTransId="{7FACAA71-40C0-43C5-A333-0AF91A90A722}"/>
    <dgm:cxn modelId="{67996931-7938-481C-B872-3AA394163AB5}" type="presOf" srcId="{C317B0FE-FE7A-4DDD-843B-A99F969FE2E2}" destId="{2AE6233D-A548-403E-8D05-2229C7EE2820}" srcOrd="0" destOrd="0" presId="urn:microsoft.com/office/officeart/2018/2/layout/IconVerticalSolidList"/>
    <dgm:cxn modelId="{DFE01F3B-D693-4528-8772-B33D2E4230BE}" srcId="{254CD7DC-0B38-4416-8DC9-3326E4B0CE84}" destId="{4110189D-73AB-4693-A3BD-462E26BD36F6}" srcOrd="0" destOrd="0" parTransId="{64232BAA-A25A-446F-800A-2139E4674DDD}" sibTransId="{BD2F38B8-8460-475A-8ABD-65D180CE3F97}"/>
    <dgm:cxn modelId="{ABF3296C-F97B-4725-BA26-82F35B2BCA6D}" srcId="{FDC28A3E-E7EC-42AF-82F0-47EE65BF4344}" destId="{254CD7DC-0B38-4416-8DC9-3326E4B0CE84}" srcOrd="3" destOrd="0" parTransId="{0FBADD9F-C42F-41B5-846E-D08DCAE98BA0}" sibTransId="{15C8D065-60EB-4F02-93B7-DF73EC63FCC9}"/>
    <dgm:cxn modelId="{A603468B-1325-41D6-87F9-ADE581873040}" type="presOf" srcId="{254CD7DC-0B38-4416-8DC9-3326E4B0CE84}" destId="{BDDEFF5D-6848-4B0D-866C-25520155A353}" srcOrd="0" destOrd="0" presId="urn:microsoft.com/office/officeart/2018/2/layout/IconVerticalSolidList"/>
    <dgm:cxn modelId="{2EAD2494-0630-4E9A-8E7D-2652932BF876}" type="presOf" srcId="{FDC28A3E-E7EC-42AF-82F0-47EE65BF4344}" destId="{5C8B9101-5881-45F5-8653-09E7E14AA505}" srcOrd="0" destOrd="0" presId="urn:microsoft.com/office/officeart/2018/2/layout/IconVerticalSolidList"/>
    <dgm:cxn modelId="{3CA95BB1-D2C6-4CAF-83AD-5649047348DB}" type="presOf" srcId="{F48B48D4-28DE-4FCE-9DF0-D77997D091E0}" destId="{20660AF7-0864-4B7E-B743-0F7498376605}" srcOrd="0" destOrd="0" presId="urn:microsoft.com/office/officeart/2018/2/layout/IconVerticalSolidList"/>
    <dgm:cxn modelId="{456F08B3-CF4E-4428-8885-7282E93B80E5}" srcId="{FDC28A3E-E7EC-42AF-82F0-47EE65BF4344}" destId="{C317B0FE-FE7A-4DDD-843B-A99F969FE2E2}" srcOrd="0" destOrd="0" parTransId="{60779A25-F844-41B9-AB9C-848F8DA319CA}" sibTransId="{85B8BBEE-60EE-4AC5-A303-5CF4EBCBBC2D}"/>
    <dgm:cxn modelId="{34E88DB8-5360-478D-9C1A-B99182116BEE}" srcId="{FDC28A3E-E7EC-42AF-82F0-47EE65BF4344}" destId="{D94A89B1-2175-40B6-8ED2-DBF9B5810BAC}" srcOrd="1" destOrd="0" parTransId="{A12CAE72-1435-4F3D-B35F-D42112B54B59}" sibTransId="{735598CD-8DA3-49E7-A3D9-1DEE636B0C9C}"/>
    <dgm:cxn modelId="{B74781D3-399C-4775-90BE-614D3E576851}" type="presOf" srcId="{4110189D-73AB-4693-A3BD-462E26BD36F6}" destId="{878E0543-525E-493A-B9A5-612A3AA9DA62}" srcOrd="0" destOrd="0" presId="urn:microsoft.com/office/officeart/2018/2/layout/IconVerticalSolidList"/>
    <dgm:cxn modelId="{BEFB0BD8-4D5E-42B0-AD31-FE4E5CAFE0D9}" type="presOf" srcId="{3F3D1096-41C2-4B96-9950-3AA4B6C97015}" destId="{5F6695A2-54AB-400D-A7D8-4B3990B53706}" srcOrd="0" destOrd="0" presId="urn:microsoft.com/office/officeart/2018/2/layout/IconVerticalSolidList"/>
    <dgm:cxn modelId="{2B49365D-9F6E-4E25-A97D-9CE6616CC832}" type="presParOf" srcId="{5C8B9101-5881-45F5-8653-09E7E14AA505}" destId="{1FEE9EDD-CF37-42B1-B4A8-D20F5816D0CA}" srcOrd="0" destOrd="0" presId="urn:microsoft.com/office/officeart/2018/2/layout/IconVerticalSolidList"/>
    <dgm:cxn modelId="{53052120-A267-420D-8C5F-B17C0534B8E6}" type="presParOf" srcId="{1FEE9EDD-CF37-42B1-B4A8-D20F5816D0CA}" destId="{310D208C-6DF3-4750-8343-86BB89DB715E}" srcOrd="0" destOrd="0" presId="urn:microsoft.com/office/officeart/2018/2/layout/IconVerticalSolidList"/>
    <dgm:cxn modelId="{2F36E74C-AEC0-4248-B278-67360FCC501A}" type="presParOf" srcId="{1FEE9EDD-CF37-42B1-B4A8-D20F5816D0CA}" destId="{793CF5BC-8C83-43FA-9204-937E78B4A0AF}" srcOrd="1" destOrd="0" presId="urn:microsoft.com/office/officeart/2018/2/layout/IconVerticalSolidList"/>
    <dgm:cxn modelId="{BC23D99A-3231-48ED-9778-349FF4FDACF4}" type="presParOf" srcId="{1FEE9EDD-CF37-42B1-B4A8-D20F5816D0CA}" destId="{A88BF69E-EB95-4C12-B0A3-3BAB11C6B4C2}" srcOrd="2" destOrd="0" presId="urn:microsoft.com/office/officeart/2018/2/layout/IconVerticalSolidList"/>
    <dgm:cxn modelId="{AC9F7FB2-BF2B-488C-82CA-89EDD865A680}" type="presParOf" srcId="{1FEE9EDD-CF37-42B1-B4A8-D20F5816D0CA}" destId="{2AE6233D-A548-403E-8D05-2229C7EE2820}" srcOrd="3" destOrd="0" presId="urn:microsoft.com/office/officeart/2018/2/layout/IconVerticalSolidList"/>
    <dgm:cxn modelId="{35421165-4033-4E30-8F4E-2754AEF3903A}" type="presParOf" srcId="{5C8B9101-5881-45F5-8653-09E7E14AA505}" destId="{04D00816-0AC1-42B4-B627-1DC52845C657}" srcOrd="1" destOrd="0" presId="urn:microsoft.com/office/officeart/2018/2/layout/IconVerticalSolidList"/>
    <dgm:cxn modelId="{C771F9BC-BF25-43FB-8AB3-B445C4540540}" type="presParOf" srcId="{5C8B9101-5881-45F5-8653-09E7E14AA505}" destId="{F82C3F17-3E7C-498F-B001-C9A66944AB3B}" srcOrd="2" destOrd="0" presId="urn:microsoft.com/office/officeart/2018/2/layout/IconVerticalSolidList"/>
    <dgm:cxn modelId="{DAE27307-819A-424C-98E0-D1838A61C07E}" type="presParOf" srcId="{F82C3F17-3E7C-498F-B001-C9A66944AB3B}" destId="{7AD261A0-4694-4475-A89E-446726D7577B}" srcOrd="0" destOrd="0" presId="urn:microsoft.com/office/officeart/2018/2/layout/IconVerticalSolidList"/>
    <dgm:cxn modelId="{6EF853C9-D41D-4A37-A613-095A1C0D88F4}" type="presParOf" srcId="{F82C3F17-3E7C-498F-B001-C9A66944AB3B}" destId="{520E668B-71DC-4033-A285-A8DA882B7AE8}" srcOrd="1" destOrd="0" presId="urn:microsoft.com/office/officeart/2018/2/layout/IconVerticalSolidList"/>
    <dgm:cxn modelId="{E91E6657-CC42-4E93-AB5B-D231A6A0C830}" type="presParOf" srcId="{F82C3F17-3E7C-498F-B001-C9A66944AB3B}" destId="{42A5EE6B-005A-4AD3-B3AC-9B209B82D316}" srcOrd="2" destOrd="0" presId="urn:microsoft.com/office/officeart/2018/2/layout/IconVerticalSolidList"/>
    <dgm:cxn modelId="{2019D4CA-9946-454C-B84A-BD6ECF5DC523}" type="presParOf" srcId="{F82C3F17-3E7C-498F-B001-C9A66944AB3B}" destId="{99D0ACC9-EC11-4D8F-9144-3ED153D7929E}" srcOrd="3" destOrd="0" presId="urn:microsoft.com/office/officeart/2018/2/layout/IconVerticalSolidList"/>
    <dgm:cxn modelId="{8CDCA8CB-3BF3-4444-B3C4-67417720E468}" type="presParOf" srcId="{5C8B9101-5881-45F5-8653-09E7E14AA505}" destId="{7DA5B70C-377C-428F-BFBB-030B2D270927}" srcOrd="3" destOrd="0" presId="urn:microsoft.com/office/officeart/2018/2/layout/IconVerticalSolidList"/>
    <dgm:cxn modelId="{C4AB18B7-DB07-4626-AAAD-FB51DB6EE0C9}" type="presParOf" srcId="{5C8B9101-5881-45F5-8653-09E7E14AA505}" destId="{2DC96BF2-0CC6-4FE3-98AC-CE141D1DBE90}" srcOrd="4" destOrd="0" presId="urn:microsoft.com/office/officeart/2018/2/layout/IconVerticalSolidList"/>
    <dgm:cxn modelId="{E7197E2E-3073-459C-B123-E4E5108CD31A}" type="presParOf" srcId="{2DC96BF2-0CC6-4FE3-98AC-CE141D1DBE90}" destId="{27FE39AD-DDE3-403C-97F9-E5B4EF172339}" srcOrd="0" destOrd="0" presId="urn:microsoft.com/office/officeart/2018/2/layout/IconVerticalSolidList"/>
    <dgm:cxn modelId="{C6794AEA-0920-4A66-AA6A-F92A225E89BA}" type="presParOf" srcId="{2DC96BF2-0CC6-4FE3-98AC-CE141D1DBE90}" destId="{3E7295AE-0321-4967-9276-4C0EE500D25B}" srcOrd="1" destOrd="0" presId="urn:microsoft.com/office/officeart/2018/2/layout/IconVerticalSolidList"/>
    <dgm:cxn modelId="{0ACC7B38-802E-45B8-B9EB-5453F67771FF}" type="presParOf" srcId="{2DC96BF2-0CC6-4FE3-98AC-CE141D1DBE90}" destId="{3A12FE70-1BEE-49B8-94F0-D25DD9232226}" srcOrd="2" destOrd="0" presId="urn:microsoft.com/office/officeart/2018/2/layout/IconVerticalSolidList"/>
    <dgm:cxn modelId="{60D7213B-1255-4061-963A-58770B41C409}" type="presParOf" srcId="{2DC96BF2-0CC6-4FE3-98AC-CE141D1DBE90}" destId="{5F6695A2-54AB-400D-A7D8-4B3990B53706}" srcOrd="3" destOrd="0" presId="urn:microsoft.com/office/officeart/2018/2/layout/IconVerticalSolidList"/>
    <dgm:cxn modelId="{03D7C482-5AA1-4A6E-A586-99BF1BFE51BA}" type="presParOf" srcId="{2DC96BF2-0CC6-4FE3-98AC-CE141D1DBE90}" destId="{20660AF7-0864-4B7E-B743-0F7498376605}" srcOrd="4" destOrd="0" presId="urn:microsoft.com/office/officeart/2018/2/layout/IconVerticalSolidList"/>
    <dgm:cxn modelId="{459C6863-AB51-4B1A-9452-2EC93544E7B2}" type="presParOf" srcId="{5C8B9101-5881-45F5-8653-09E7E14AA505}" destId="{6AFA3460-9FC7-4C2B-AF63-C7E96C058331}" srcOrd="5" destOrd="0" presId="urn:microsoft.com/office/officeart/2018/2/layout/IconVerticalSolidList"/>
    <dgm:cxn modelId="{A229C58D-FB3D-433C-9BDF-1ADC3B4D2F13}" type="presParOf" srcId="{5C8B9101-5881-45F5-8653-09E7E14AA505}" destId="{40927E8A-B690-457F-A463-7781D3C12D89}" srcOrd="6" destOrd="0" presId="urn:microsoft.com/office/officeart/2018/2/layout/IconVerticalSolidList"/>
    <dgm:cxn modelId="{A1569E83-DCDC-4C5E-99BB-ADDC91E46276}" type="presParOf" srcId="{40927E8A-B690-457F-A463-7781D3C12D89}" destId="{5C256FC8-B7A3-447B-8DD5-35A8C8B5B0EE}" srcOrd="0" destOrd="0" presId="urn:microsoft.com/office/officeart/2018/2/layout/IconVerticalSolidList"/>
    <dgm:cxn modelId="{9A7C3F00-0019-40B5-B7DA-F05A6D8C607D}" type="presParOf" srcId="{40927E8A-B690-457F-A463-7781D3C12D89}" destId="{FDE96190-C8FA-45CB-82F0-36C2581E3EB2}" srcOrd="1" destOrd="0" presId="urn:microsoft.com/office/officeart/2018/2/layout/IconVerticalSolidList"/>
    <dgm:cxn modelId="{0E23F5B1-ECCF-4D61-877B-7EC100E68596}" type="presParOf" srcId="{40927E8A-B690-457F-A463-7781D3C12D89}" destId="{056C00F1-FAD9-4C58-B50D-48E5F0421339}" srcOrd="2" destOrd="0" presId="urn:microsoft.com/office/officeart/2018/2/layout/IconVerticalSolidList"/>
    <dgm:cxn modelId="{451B4013-B9F3-412F-AC3A-47F310FFE766}" type="presParOf" srcId="{40927E8A-B690-457F-A463-7781D3C12D89}" destId="{BDDEFF5D-6848-4B0D-866C-25520155A353}" srcOrd="3" destOrd="0" presId="urn:microsoft.com/office/officeart/2018/2/layout/IconVerticalSolidList"/>
    <dgm:cxn modelId="{E279D5EB-00B3-4F6F-BF24-66617F9BA1F0}" type="presParOf" srcId="{40927E8A-B690-457F-A463-7781D3C12D89}" destId="{878E0543-525E-493A-B9A5-612A3AA9DA62}" srcOrd="4"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B8C1D-C06E-44A0-A572-C87873D519FF}">
      <dsp:nvSpPr>
        <dsp:cNvPr id="0" name=""/>
        <dsp:cNvSpPr/>
      </dsp:nvSpPr>
      <dsp:spPr>
        <a:xfrm>
          <a:off x="0" y="19182"/>
          <a:ext cx="8283669" cy="524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nl-NL" sz="1600" b="1" i="0" u="none" strike="noStrike" kern="1200" cap="none" err="1">
              <a:solidFill>
                <a:schemeClr val="bg1"/>
              </a:solidFill>
              <a:latin typeface="FlandersArtSans-Regular"/>
              <a:ea typeface="FlandersArtSans-Regular"/>
              <a:cs typeface="FlandersArtSans-Regular"/>
            </a:rPr>
            <a:t>What</a:t>
          </a:r>
          <a:endParaRPr lang="nl-BE" sz="1600" b="1" i="0" u="none" strike="noStrike" kern="1200" cap="none">
            <a:solidFill>
              <a:schemeClr val="bg1"/>
            </a:solidFill>
            <a:latin typeface="FlandersArtSans-Regular"/>
            <a:ea typeface="FlandersArtSans-Regular"/>
            <a:cs typeface="FlandersArtSans-Regular"/>
          </a:endParaRPr>
        </a:p>
      </dsp:txBody>
      <dsp:txXfrm>
        <a:off x="25587" y="44769"/>
        <a:ext cx="8232495" cy="472986"/>
      </dsp:txXfrm>
    </dsp:sp>
    <dsp:sp modelId="{7050CB5C-9FDA-4FA0-8368-B0C78B42BF39}">
      <dsp:nvSpPr>
        <dsp:cNvPr id="0" name=""/>
        <dsp:cNvSpPr/>
      </dsp:nvSpPr>
      <dsp:spPr>
        <a:xfrm>
          <a:off x="0" y="543342"/>
          <a:ext cx="8283669" cy="1072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006"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1" i="0" u="sng" strike="noStrike" kern="1200" cap="none">
              <a:solidFill>
                <a:schemeClr val="accent1"/>
              </a:solidFill>
              <a:latin typeface="FlandersArtSans-Regular"/>
              <a:ea typeface="FlandersArtSans-Regular"/>
              <a:cs typeface="FlandersArtSans-Regular"/>
              <a:sym typeface="FlandersArtSans-Regular"/>
            </a:rPr>
            <a:t>Strategic project</a:t>
          </a:r>
          <a:r>
            <a:rPr lang="en-US" sz="1600" b="1" i="0" u="none" strike="noStrike" kern="1200" cap="none">
              <a:solidFill>
                <a:schemeClr val="accent1"/>
              </a:solidFill>
              <a:latin typeface="FlandersArtSans-Regular"/>
              <a:ea typeface="FlandersArtSans-Regular"/>
              <a:cs typeface="FlandersArtSans-Regular"/>
              <a:sym typeface="FlandersArtSans-Regular"/>
            </a:rPr>
            <a:t> </a:t>
          </a:r>
          <a:r>
            <a:rPr lang="en-US" sz="1600" i="0" u="none" strike="noStrike" kern="1200" cap="none">
              <a:solidFill>
                <a:schemeClr val="dk1"/>
              </a:solidFill>
              <a:latin typeface="FlandersArtSans-Regular"/>
              <a:ea typeface="FlandersArtSans-Regular"/>
              <a:cs typeface="FlandersArtSans-Regular"/>
              <a:sym typeface="FlandersArtSans-Regular"/>
            </a:rPr>
            <a:t>within the Interreg VI program France-Wallonia-Flanders</a:t>
          </a:r>
          <a:endParaRPr lang="nl-BE" sz="1600" i="0" u="none" strike="noStrike" kern="1200" cap="none">
            <a:solidFill>
              <a:schemeClr val="dk1"/>
            </a:solidFill>
            <a:latin typeface="FlandersArtSans-Regular"/>
            <a:ea typeface="FlandersArtSans-Regular"/>
            <a:cs typeface="FlandersArtSans-Regular"/>
            <a:sym typeface="FlandersArtSans-Regular"/>
          </a:endParaRPr>
        </a:p>
        <a:p>
          <a:pPr marL="342900" lvl="2" indent="-171450" algn="l" defTabSz="711200">
            <a:lnSpc>
              <a:spcPct val="90000"/>
            </a:lnSpc>
            <a:spcBef>
              <a:spcPct val="0"/>
            </a:spcBef>
            <a:spcAft>
              <a:spcPct val="20000"/>
            </a:spcAft>
            <a:buChar char="•"/>
          </a:pPr>
          <a:r>
            <a:rPr lang="en-US" sz="1600" i="0" u="none" strike="noStrike" kern="1200" cap="none">
              <a:solidFill>
                <a:schemeClr val="dk1"/>
              </a:solidFill>
              <a:latin typeface="FlandersArtSans-Regular"/>
              <a:ea typeface="FlandersArtSans-Regular"/>
              <a:cs typeface="FlandersArtSans-Regular"/>
              <a:sym typeface="FlandersArtSans-Regular"/>
            </a:rPr>
            <a:t>100% financed by EFRO​</a:t>
          </a:r>
        </a:p>
        <a:p>
          <a:pPr marL="342900" lvl="2" indent="-171450" algn="l" defTabSz="711200">
            <a:lnSpc>
              <a:spcPct val="90000"/>
            </a:lnSpc>
            <a:spcBef>
              <a:spcPct val="0"/>
            </a:spcBef>
            <a:spcAft>
              <a:spcPct val="20000"/>
            </a:spcAft>
            <a:buChar char="•"/>
          </a:pPr>
          <a:r>
            <a:rPr lang="en-US" sz="1600" i="0" u="none" strike="noStrike" kern="1200" cap="none">
              <a:solidFill>
                <a:schemeClr val="dk1"/>
              </a:solidFill>
              <a:latin typeface="FlandersArtSans-Regular"/>
              <a:ea typeface="FlandersArtSans-Regular"/>
              <a:cs typeface="FlandersArtSans-Regular"/>
              <a:sym typeface="FlandersArtSans-Regular"/>
            </a:rPr>
            <a:t>Total budget of €15,000,000 (7.4 million euros already allocated)​</a:t>
          </a:r>
          <a:endParaRPr lang="en-US" sz="1600" i="0" u="none" strike="noStrike" kern="1200" cap="none">
            <a:solidFill>
              <a:schemeClr val="accent1"/>
            </a:solidFill>
            <a:latin typeface="FlandersArtSans-Regular"/>
            <a:ea typeface="FlandersArtSans-Regular"/>
            <a:cs typeface="FlandersArtSans-Regular"/>
            <a:sym typeface="FlandersArtSans-Regular"/>
          </a:endParaRPr>
        </a:p>
        <a:p>
          <a:pPr marL="171450" lvl="1" indent="-171450" algn="l" defTabSz="711200">
            <a:lnSpc>
              <a:spcPct val="90000"/>
            </a:lnSpc>
            <a:spcBef>
              <a:spcPct val="0"/>
            </a:spcBef>
            <a:spcAft>
              <a:spcPct val="20000"/>
            </a:spcAft>
            <a:buClr>
              <a:schemeClr val="accent1"/>
            </a:buClr>
            <a:buChar char="•"/>
          </a:pPr>
          <a:r>
            <a:rPr lang="en-US" sz="1600" i="0" u="none" strike="noStrike" kern="1200" cap="none">
              <a:solidFill>
                <a:schemeClr val="tx1"/>
              </a:solidFill>
              <a:latin typeface="FlandersArtSans-Regular"/>
              <a:ea typeface="FlandersArtSans-Regular"/>
              <a:cs typeface="FlandersArtSans-Regular"/>
              <a:sym typeface="FlandersArtSans-Regular"/>
            </a:rPr>
            <a:t>A</a:t>
          </a:r>
          <a:r>
            <a:rPr lang="en-US" sz="1600" i="0" u="none" strike="noStrike" kern="1200" cap="none">
              <a:solidFill>
                <a:schemeClr val="dk1"/>
              </a:solidFill>
              <a:latin typeface="FlandersArtSans-Regular"/>
              <a:ea typeface="FlandersArtSans-Regular"/>
              <a:cs typeface="FlandersArtSans-Regular"/>
              <a:sym typeface="FlandersArtSans-Regular"/>
            </a:rPr>
            <a:t>pproved on September 30, 2024, project runs </a:t>
          </a:r>
          <a:r>
            <a:rPr lang="en-US" sz="1600" b="1" i="0" u="sng" strike="noStrike" kern="1200" cap="none">
              <a:solidFill>
                <a:schemeClr val="accent1"/>
              </a:solidFill>
              <a:latin typeface="FlandersArtSans-Regular"/>
              <a:ea typeface="FlandersArtSans-Regular"/>
              <a:cs typeface="FlandersArtSans-Regular"/>
              <a:sym typeface="FlandersArtSans-Regular"/>
            </a:rPr>
            <a:t>until the end of 2029</a:t>
          </a:r>
        </a:p>
      </dsp:txBody>
      <dsp:txXfrm>
        <a:off x="0" y="543342"/>
        <a:ext cx="8283669" cy="1072260"/>
      </dsp:txXfrm>
    </dsp:sp>
    <dsp:sp modelId="{C791B97E-454A-4B85-A63B-2D904ED88B95}">
      <dsp:nvSpPr>
        <dsp:cNvPr id="0" name=""/>
        <dsp:cNvSpPr/>
      </dsp:nvSpPr>
      <dsp:spPr>
        <a:xfrm>
          <a:off x="0" y="1615602"/>
          <a:ext cx="8283669" cy="524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nl-NL" sz="1600" b="1" i="0" u="none" strike="noStrike" kern="1200" cap="none" err="1">
              <a:solidFill>
                <a:schemeClr val="bg1"/>
              </a:solidFill>
              <a:latin typeface="FlandersArtSans-Regular"/>
              <a:ea typeface="FlandersArtSans-Regular"/>
              <a:cs typeface="FlandersArtSans-Regular"/>
            </a:rPr>
            <a:t>Objectives</a:t>
          </a:r>
          <a:endParaRPr lang="nl-BE" sz="1600" b="1" i="0" u="none" strike="noStrike" kern="1200" cap="none">
            <a:solidFill>
              <a:schemeClr val="bg1"/>
            </a:solidFill>
            <a:latin typeface="FlandersArtSans-Regular"/>
            <a:ea typeface="FlandersArtSans-Regular"/>
            <a:cs typeface="FlandersArtSans-Regular"/>
          </a:endParaRPr>
        </a:p>
      </dsp:txBody>
      <dsp:txXfrm>
        <a:off x="25587" y="1641189"/>
        <a:ext cx="8232495" cy="472986"/>
      </dsp:txXfrm>
    </dsp:sp>
    <dsp:sp modelId="{F3C79FE4-1F3D-41D9-BC58-429380FB75C7}">
      <dsp:nvSpPr>
        <dsp:cNvPr id="0" name=""/>
        <dsp:cNvSpPr/>
      </dsp:nvSpPr>
      <dsp:spPr>
        <a:xfrm>
          <a:off x="0" y="2139762"/>
          <a:ext cx="8283669" cy="1246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006" tIns="20320" rIns="113792" bIns="20320" numCol="1" spcCol="1270" anchor="t" anchorCtr="0">
          <a:noAutofit/>
        </a:bodyPr>
        <a:lstStyle/>
        <a:p>
          <a:pPr marL="171450" lvl="1" indent="-171450" algn="l" defTabSz="800100">
            <a:lnSpc>
              <a:spcPct val="90000"/>
            </a:lnSpc>
            <a:spcBef>
              <a:spcPct val="0"/>
            </a:spcBef>
            <a:spcAft>
              <a:spcPct val="20000"/>
            </a:spcAft>
            <a:buChar char="•"/>
          </a:pPr>
          <a:r>
            <a:rPr lang="en-US" sz="1600" b="1" i="0" u="sng" strike="noStrike" kern="1200" cap="none">
              <a:solidFill>
                <a:schemeClr val="accent1"/>
              </a:solidFill>
              <a:latin typeface="FlandersArtSans-Regular"/>
              <a:ea typeface="FlandersArtSans-Regular"/>
              <a:cs typeface="FlandersArtSans-Regular"/>
            </a:rPr>
            <a:t>Improving the availability of geographic and statistical data</a:t>
          </a:r>
          <a:r>
            <a:rPr lang="en-US" sz="1600" b="1" i="0" u="none" strike="noStrike" kern="1200" cap="none">
              <a:solidFill>
                <a:schemeClr val="accent1"/>
              </a:solidFill>
              <a:latin typeface="FlandersArtSans-Regular"/>
              <a:ea typeface="FlandersArtSans-Regular"/>
              <a:cs typeface="FlandersArtSans-Regular"/>
            </a:rPr>
            <a:t> </a:t>
          </a:r>
          <a:r>
            <a:rPr lang="en-US" sz="1600" i="0" u="none" strike="noStrike" kern="1200" cap="none">
              <a:solidFill>
                <a:srgbClr val="000000"/>
              </a:solidFill>
              <a:latin typeface="FlandersArtSans-Regular"/>
              <a:ea typeface="FlandersArtSans-Regular"/>
              <a:cs typeface="FlandersArtSans-Regular"/>
            </a:rPr>
            <a:t>through a cross-border interoperability solution, to support better policy decisions</a:t>
          </a:r>
        </a:p>
        <a:p>
          <a:pPr marL="171450" lvl="1" indent="-171450" algn="l" defTabSz="800100" rtl="0">
            <a:lnSpc>
              <a:spcPct val="90000"/>
            </a:lnSpc>
            <a:spcBef>
              <a:spcPct val="0"/>
            </a:spcBef>
            <a:spcAft>
              <a:spcPct val="20000"/>
            </a:spcAft>
            <a:buChar char="•"/>
          </a:pPr>
          <a:r>
            <a:rPr lang="en-US" sz="1600" b="1" i="0" u="sng" strike="noStrike" kern="1200" cap="none">
              <a:solidFill>
                <a:srgbClr val="4F81BD"/>
              </a:solidFill>
              <a:latin typeface="FlandersArtSans-Regular"/>
              <a:ea typeface="FlandersArtSans-Regular"/>
              <a:cs typeface="FlandersArtSans-Regular"/>
            </a:rPr>
            <a:t>Better structuring and harmonizing data (analysis)</a:t>
          </a:r>
          <a:r>
            <a:rPr lang="en-US" sz="1600" b="0" i="0" u="none" strike="noStrike" kern="1200" cap="none">
              <a:solidFill>
                <a:schemeClr val="tx1"/>
              </a:solidFill>
              <a:latin typeface="FlandersArtSans-Regular"/>
              <a:ea typeface="FlandersArtSans-Regular"/>
              <a:cs typeface="FlandersArtSans-Regular"/>
            </a:rPr>
            <a:t> within the collaboration zone</a:t>
          </a:r>
          <a:endParaRPr lang="nl-BE" sz="1600" b="0" i="0" u="none" strike="noStrike" kern="1200" cap="none">
            <a:solidFill>
              <a:schemeClr val="tx1"/>
            </a:solidFill>
            <a:latin typeface="FlandersArtSans-Regular"/>
            <a:ea typeface="FlandersArtSans-Regular"/>
            <a:cs typeface="FlandersArtSans-Regular"/>
          </a:endParaRPr>
        </a:p>
        <a:p>
          <a:pPr marL="171450" lvl="1" indent="-171450" algn="l" defTabSz="800100">
            <a:lnSpc>
              <a:spcPct val="90000"/>
            </a:lnSpc>
            <a:spcBef>
              <a:spcPct val="0"/>
            </a:spcBef>
            <a:spcAft>
              <a:spcPct val="20000"/>
            </a:spcAft>
            <a:buChar char="•"/>
          </a:pPr>
          <a:r>
            <a:rPr lang="en-US" sz="1600" b="1" i="0" u="sng" strike="noStrike" kern="1200" cap="none">
              <a:solidFill>
                <a:schemeClr val="accent1"/>
              </a:solidFill>
              <a:latin typeface="FlandersArtSans-Regular"/>
              <a:ea typeface="FlandersArtSans-Regular"/>
              <a:cs typeface="FlandersArtSans-Regular"/>
            </a:rPr>
            <a:t>Strengthening cooperation and communication</a:t>
          </a:r>
          <a:r>
            <a:rPr lang="en-US" sz="1600" b="1" i="0" u="none" strike="noStrike" kern="1200" cap="none">
              <a:solidFill>
                <a:schemeClr val="accent1"/>
              </a:solidFill>
              <a:latin typeface="FlandersArtSans-Regular"/>
              <a:ea typeface="FlandersArtSans-Regular"/>
              <a:cs typeface="FlandersArtSans-Regular"/>
            </a:rPr>
            <a:t> </a:t>
          </a:r>
          <a:r>
            <a:rPr lang="en-US" sz="1600" i="0" u="none" strike="noStrike" kern="1200" cap="none">
              <a:solidFill>
                <a:srgbClr val="000000"/>
              </a:solidFill>
              <a:latin typeface="FlandersArtSans-Regular"/>
              <a:ea typeface="FlandersArtSans-Regular"/>
              <a:cs typeface="FlandersArtSans-Regular"/>
            </a:rPr>
            <a:t>between public institutions on both sides of the border</a:t>
          </a:r>
        </a:p>
      </dsp:txBody>
      <dsp:txXfrm>
        <a:off x="0" y="2139762"/>
        <a:ext cx="8283669" cy="12461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95085B-8E71-40DE-9D20-82E8EF358456}">
      <dsp:nvSpPr>
        <dsp:cNvPr id="0" name=""/>
        <dsp:cNvSpPr/>
      </dsp:nvSpPr>
      <dsp:spPr>
        <a:xfrm>
          <a:off x="0" y="180786"/>
          <a:ext cx="4114995" cy="87516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i="0" kern="1200">
              <a:solidFill>
                <a:schemeClr val="tx1"/>
              </a:solidFill>
            </a:rPr>
            <a:t>Facilitate and encourage data exchanges</a:t>
          </a:r>
          <a:endParaRPr lang="en-US" sz="2200" b="1" kern="1200">
            <a:solidFill>
              <a:schemeClr val="tx1"/>
            </a:solidFill>
          </a:endParaRPr>
        </a:p>
      </dsp:txBody>
      <dsp:txXfrm>
        <a:off x="42722" y="223508"/>
        <a:ext cx="4029551" cy="789716"/>
      </dsp:txXfrm>
    </dsp:sp>
    <dsp:sp modelId="{77196BF1-4EA7-4778-A2E6-163861FCFD82}">
      <dsp:nvSpPr>
        <dsp:cNvPr id="0" name=""/>
        <dsp:cNvSpPr/>
      </dsp:nvSpPr>
      <dsp:spPr>
        <a:xfrm>
          <a:off x="0" y="1055946"/>
          <a:ext cx="4114995"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5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nl-BE" sz="1700" b="0" i="0" kern="1200"/>
            <a:t>Remove cross-border barriers</a:t>
          </a:r>
          <a:endParaRPr lang="en-US" sz="1700" kern="1200"/>
        </a:p>
        <a:p>
          <a:pPr marL="171450" lvl="1" indent="-171450" algn="l" defTabSz="755650">
            <a:lnSpc>
              <a:spcPct val="90000"/>
            </a:lnSpc>
            <a:spcBef>
              <a:spcPct val="0"/>
            </a:spcBef>
            <a:spcAft>
              <a:spcPct val="20000"/>
            </a:spcAft>
            <a:buFont typeface="Arial" panose="020B0604020202020204" pitchFamily="34" charset="0"/>
            <a:buChar char="•"/>
          </a:pPr>
          <a:r>
            <a:rPr lang="nl-BE" sz="1700" b="0" i="0" kern="1200"/>
            <a:t>Reduce administrative burdens</a:t>
          </a:r>
        </a:p>
        <a:p>
          <a:pPr marL="171450" lvl="1" indent="-171450" algn="l" defTabSz="755650">
            <a:lnSpc>
              <a:spcPct val="90000"/>
            </a:lnSpc>
            <a:spcBef>
              <a:spcPct val="0"/>
            </a:spcBef>
            <a:spcAft>
              <a:spcPct val="20000"/>
            </a:spcAft>
            <a:buFont typeface="Arial" panose="020B0604020202020204" pitchFamily="34" charset="0"/>
            <a:buChar char="•"/>
          </a:pPr>
          <a:r>
            <a:rPr lang="en-US" sz="1700" b="0" i="0" kern="1200"/>
            <a:t>Increase the efficiency of public services</a:t>
          </a:r>
        </a:p>
      </dsp:txBody>
      <dsp:txXfrm>
        <a:off x="0" y="1055946"/>
        <a:ext cx="4114995" cy="888030"/>
      </dsp:txXfrm>
    </dsp:sp>
    <dsp:sp modelId="{5DB3EA39-9FCF-4B6C-8B2D-4275B7FBB05D}">
      <dsp:nvSpPr>
        <dsp:cNvPr id="0" name=""/>
        <dsp:cNvSpPr/>
      </dsp:nvSpPr>
      <dsp:spPr>
        <a:xfrm>
          <a:off x="0" y="1943976"/>
          <a:ext cx="4114995" cy="87516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nl-BE" sz="2200" b="1" i="0" kern="1200">
              <a:solidFill>
                <a:schemeClr val="tx1"/>
              </a:solidFill>
            </a:rPr>
            <a:t>Three </a:t>
          </a:r>
          <a:r>
            <a:rPr lang="nl-BE" sz="2200" b="1" i="0" kern="1200" err="1">
              <a:solidFill>
                <a:schemeClr val="tx1"/>
              </a:solidFill>
            </a:rPr>
            <a:t>specific</a:t>
          </a:r>
          <a:r>
            <a:rPr lang="nl-BE" sz="2200" b="1" i="0" kern="1200">
              <a:solidFill>
                <a:schemeClr val="tx1"/>
              </a:solidFill>
            </a:rPr>
            <a:t> </a:t>
          </a:r>
          <a:r>
            <a:rPr lang="nl-BE" sz="2200" b="1" i="0" kern="1200" err="1">
              <a:solidFill>
                <a:schemeClr val="tx1"/>
              </a:solidFill>
            </a:rPr>
            <a:t>objectives</a:t>
          </a:r>
          <a:r>
            <a:rPr lang="nl-BE" sz="2200" b="1" i="0" kern="1200">
              <a:solidFill>
                <a:schemeClr val="tx1"/>
              </a:solidFill>
            </a:rPr>
            <a:t>:</a:t>
          </a:r>
          <a:endParaRPr lang="en-US" sz="2200" b="1" kern="1200">
            <a:solidFill>
              <a:schemeClr val="tx1"/>
            </a:solidFill>
          </a:endParaRPr>
        </a:p>
      </dsp:txBody>
      <dsp:txXfrm>
        <a:off x="42722" y="1986698"/>
        <a:ext cx="4029551" cy="789716"/>
      </dsp:txXfrm>
    </dsp:sp>
    <dsp:sp modelId="{539DFB73-4112-4E5F-B293-F21083A40C5B}">
      <dsp:nvSpPr>
        <dsp:cNvPr id="0" name=""/>
        <dsp:cNvSpPr/>
      </dsp:nvSpPr>
      <dsp:spPr>
        <a:xfrm>
          <a:off x="0" y="2819136"/>
          <a:ext cx="4114995" cy="1593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51"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0" i="0" kern="1200"/>
            <a:t>Consistent, human-centered EU approach to interoperability</a:t>
          </a:r>
          <a:endParaRPr lang="en-US" sz="1700" kern="1200"/>
        </a:p>
        <a:p>
          <a:pPr marL="171450" lvl="1" indent="-171450" algn="l" defTabSz="755650">
            <a:lnSpc>
              <a:spcPct val="90000"/>
            </a:lnSpc>
            <a:spcBef>
              <a:spcPct val="0"/>
            </a:spcBef>
            <a:spcAft>
              <a:spcPct val="20000"/>
            </a:spcAft>
            <a:buFont typeface="Arial" panose="020B0604020202020204" pitchFamily="34" charset="0"/>
            <a:buChar char="•"/>
          </a:pPr>
          <a:r>
            <a:rPr lang="en-US" sz="1700" b="0" i="0" kern="1200"/>
            <a:t>Develop a governance structure for collaboration</a:t>
          </a:r>
        </a:p>
        <a:p>
          <a:pPr marL="171450" lvl="1" indent="-171450" algn="l" defTabSz="755650">
            <a:lnSpc>
              <a:spcPct val="90000"/>
            </a:lnSpc>
            <a:spcBef>
              <a:spcPct val="0"/>
            </a:spcBef>
            <a:spcAft>
              <a:spcPct val="20000"/>
            </a:spcAft>
            <a:buFont typeface="Arial" panose="020B0604020202020204" pitchFamily="34" charset="0"/>
            <a:buChar char="•"/>
          </a:pPr>
          <a:r>
            <a:rPr lang="en-US" sz="1700" b="0" i="0" kern="1200"/>
            <a:t>Co-create an ecosystem of interoperability solutions</a:t>
          </a:r>
        </a:p>
      </dsp:txBody>
      <dsp:txXfrm>
        <a:off x="0" y="2819136"/>
        <a:ext cx="4114995" cy="15939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85964-69F1-409A-BBB5-0BB51B8F48F7}">
      <dsp:nvSpPr>
        <dsp:cNvPr id="0" name=""/>
        <dsp:cNvSpPr/>
      </dsp:nvSpPr>
      <dsp:spPr>
        <a:xfrm>
          <a:off x="0" y="0"/>
          <a:ext cx="832147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B26720-4160-464A-958E-662CD6317CBE}">
      <dsp:nvSpPr>
        <dsp:cNvPr id="0" name=""/>
        <dsp:cNvSpPr/>
      </dsp:nvSpPr>
      <dsp:spPr>
        <a:xfrm>
          <a:off x="0" y="0"/>
          <a:ext cx="1664294" cy="986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nl-BE" sz="1900" b="0" i="0" kern="1200"/>
            <a:t>Application of </a:t>
          </a:r>
          <a:r>
            <a:rPr lang="nl-BE" sz="1900" b="0" i="0" kern="1200" err="1"/>
            <a:t>the</a:t>
          </a:r>
          <a:r>
            <a:rPr lang="nl-BE" sz="1900" b="0" i="0" kern="1200"/>
            <a:t> </a:t>
          </a:r>
          <a:r>
            <a:rPr lang="nl-BE" sz="1900" b="0" i="0" kern="1200" err="1"/>
            <a:t>Regulation</a:t>
          </a:r>
          <a:endParaRPr lang="en-US" sz="1900" kern="1200"/>
        </a:p>
      </dsp:txBody>
      <dsp:txXfrm>
        <a:off x="0" y="0"/>
        <a:ext cx="1664294" cy="986730"/>
      </dsp:txXfrm>
    </dsp:sp>
    <dsp:sp modelId="{82EB91A9-A9FF-47CB-BC27-F799FAD91E3A}">
      <dsp:nvSpPr>
        <dsp:cNvPr id="0" name=""/>
        <dsp:cNvSpPr/>
      </dsp:nvSpPr>
      <dsp:spPr>
        <a:xfrm>
          <a:off x="1789116" y="44807"/>
          <a:ext cx="6532357" cy="896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a:t>Applies to all public bodies of the member states (national, regional, and local levels)</a:t>
          </a:r>
        </a:p>
        <a:p>
          <a:pPr marL="0" lvl="0" indent="0" algn="l" defTabSz="889000">
            <a:lnSpc>
              <a:spcPct val="90000"/>
            </a:lnSpc>
            <a:spcBef>
              <a:spcPct val="0"/>
            </a:spcBef>
            <a:spcAft>
              <a:spcPct val="35000"/>
            </a:spcAft>
            <a:buFont typeface="Arial" panose="020B0604020202020204" pitchFamily="34" charset="0"/>
            <a:buNone/>
          </a:pPr>
          <a:r>
            <a:rPr lang="en-US" sz="2000" b="0" i="0" kern="1200"/>
            <a:t>Responsible for the delivery and/or management of digital services</a:t>
          </a:r>
          <a:endParaRPr lang="en-US" sz="2000" kern="1200"/>
        </a:p>
      </dsp:txBody>
      <dsp:txXfrm>
        <a:off x="1789116" y="44807"/>
        <a:ext cx="6532357" cy="896151"/>
      </dsp:txXfrm>
    </dsp:sp>
    <dsp:sp modelId="{C0AF9E07-18DF-4FB3-B292-77B7AB9087F5}">
      <dsp:nvSpPr>
        <dsp:cNvPr id="0" name=""/>
        <dsp:cNvSpPr/>
      </dsp:nvSpPr>
      <dsp:spPr>
        <a:xfrm>
          <a:off x="1664294" y="940959"/>
          <a:ext cx="665717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6C57E2-2CE8-47FB-91C4-8822B1E5BA4A}">
      <dsp:nvSpPr>
        <dsp:cNvPr id="0" name=""/>
        <dsp:cNvSpPr/>
      </dsp:nvSpPr>
      <dsp:spPr>
        <a:xfrm>
          <a:off x="0" y="986730"/>
          <a:ext cx="832147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896D29-548D-414D-AA57-2F58BC2F5E9C}">
      <dsp:nvSpPr>
        <dsp:cNvPr id="0" name=""/>
        <dsp:cNvSpPr/>
      </dsp:nvSpPr>
      <dsp:spPr>
        <a:xfrm>
          <a:off x="0" y="986730"/>
          <a:ext cx="1664294" cy="986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Obligations from January 12, 2025</a:t>
          </a:r>
          <a:endParaRPr lang="en-US" sz="1900" kern="1200"/>
        </a:p>
      </dsp:txBody>
      <dsp:txXfrm>
        <a:off x="0" y="986730"/>
        <a:ext cx="1664294" cy="986730"/>
      </dsp:txXfrm>
    </dsp:sp>
    <dsp:sp modelId="{4E5ABA38-637E-4241-8250-9B2D7CA6C085}">
      <dsp:nvSpPr>
        <dsp:cNvPr id="0" name=""/>
        <dsp:cNvSpPr/>
      </dsp:nvSpPr>
      <dsp:spPr>
        <a:xfrm>
          <a:off x="1789116" y="1028213"/>
          <a:ext cx="6532357" cy="903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2000" b="0" i="0" kern="1200"/>
            <a:t>New developments and planned changes in network and information systems</a:t>
          </a:r>
        </a:p>
        <a:p>
          <a:pPr marL="0" lvl="0" indent="0" algn="l" defTabSz="914400">
            <a:lnSpc>
              <a:spcPct val="100000"/>
            </a:lnSpc>
            <a:spcBef>
              <a:spcPts val="0"/>
            </a:spcBef>
            <a:spcAft>
              <a:spcPts val="0"/>
            </a:spcAft>
            <a:buFont typeface="Arial" panose="020B0604020202020204" pitchFamily="34" charset="0"/>
            <a:buNone/>
          </a:pPr>
          <a:r>
            <a:rPr lang="nl-BE" sz="2000" b="0" i="0" kern="1200" err="1"/>
            <a:t>Conduct</a:t>
          </a:r>
          <a:r>
            <a:rPr lang="nl-BE" sz="2000" b="0" i="0" kern="1200"/>
            <a:t> a prior </a:t>
          </a:r>
          <a:r>
            <a:rPr lang="nl-BE" sz="2000" b="0" i="0" kern="1200" err="1"/>
            <a:t>interoperability</a:t>
          </a:r>
          <a:r>
            <a:rPr lang="nl-BE" sz="2000" b="0" i="0" kern="1200"/>
            <a:t> assessment</a:t>
          </a:r>
        </a:p>
        <a:p>
          <a:pPr marL="0" lvl="0" indent="0" algn="l" defTabSz="914400">
            <a:lnSpc>
              <a:spcPct val="100000"/>
            </a:lnSpc>
            <a:spcBef>
              <a:spcPts val="0"/>
            </a:spcBef>
            <a:spcAft>
              <a:spcPts val="0"/>
            </a:spcAft>
            <a:buFont typeface="Arial" panose="020B0604020202020204" pitchFamily="34" charset="0"/>
            <a:buNone/>
          </a:pPr>
          <a:r>
            <a:rPr lang="en-US" sz="2000" b="0" i="0" kern="1200"/>
            <a:t>Guidelines being drafted by the IEA board</a:t>
          </a:r>
          <a:endParaRPr lang="en-US" sz="2000" kern="1200"/>
        </a:p>
      </dsp:txBody>
      <dsp:txXfrm>
        <a:off x="1789116" y="1028213"/>
        <a:ext cx="6532357" cy="903577"/>
      </dsp:txXfrm>
    </dsp:sp>
    <dsp:sp modelId="{9EE8DA1B-3DFC-4715-9EC8-9592E19D8B05}">
      <dsp:nvSpPr>
        <dsp:cNvPr id="0" name=""/>
        <dsp:cNvSpPr/>
      </dsp:nvSpPr>
      <dsp:spPr>
        <a:xfrm>
          <a:off x="1664294" y="1931791"/>
          <a:ext cx="665717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CA4D62-3711-4685-AA01-5899CDD261DD}">
      <dsp:nvSpPr>
        <dsp:cNvPr id="0" name=""/>
        <dsp:cNvSpPr/>
      </dsp:nvSpPr>
      <dsp:spPr>
        <a:xfrm>
          <a:off x="0" y="1973461"/>
          <a:ext cx="832147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14F17E-C89C-4E8F-A6F4-7676B8F47206}">
      <dsp:nvSpPr>
        <dsp:cNvPr id="0" name=""/>
        <dsp:cNvSpPr/>
      </dsp:nvSpPr>
      <dsp:spPr>
        <a:xfrm>
          <a:off x="0" y="1973461"/>
          <a:ext cx="1664294" cy="986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nl-BE" sz="1900" b="0" i="0" kern="1200" err="1"/>
            <a:t>Purpose</a:t>
          </a:r>
          <a:r>
            <a:rPr lang="nl-BE" sz="1900" b="0" i="0" kern="1200"/>
            <a:t> of </a:t>
          </a:r>
          <a:r>
            <a:rPr lang="nl-BE" sz="1900" b="0" i="0" kern="1200" err="1"/>
            <a:t>the</a:t>
          </a:r>
          <a:r>
            <a:rPr lang="nl-BE" sz="1900" b="0" i="0" kern="1200"/>
            <a:t> Assessment</a:t>
          </a:r>
          <a:endParaRPr lang="en-US" sz="1900" kern="1200"/>
        </a:p>
      </dsp:txBody>
      <dsp:txXfrm>
        <a:off x="0" y="1973461"/>
        <a:ext cx="1664294" cy="986730"/>
      </dsp:txXfrm>
    </dsp:sp>
    <dsp:sp modelId="{95346833-7462-4054-94AE-4A97644A2693}">
      <dsp:nvSpPr>
        <dsp:cNvPr id="0" name=""/>
        <dsp:cNvSpPr/>
      </dsp:nvSpPr>
      <dsp:spPr>
        <a:xfrm>
          <a:off x="1789116" y="2018268"/>
          <a:ext cx="6532357" cy="896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i="0" kern="1200"/>
            <a:t>Effects of changes on cross-border digital services</a:t>
          </a:r>
        </a:p>
        <a:p>
          <a:pPr marL="0" lvl="0" indent="0" algn="l" defTabSz="889000">
            <a:lnSpc>
              <a:spcPct val="90000"/>
            </a:lnSpc>
            <a:spcBef>
              <a:spcPct val="0"/>
            </a:spcBef>
            <a:spcAft>
              <a:spcPct val="35000"/>
            </a:spcAft>
            <a:buFont typeface="Arial" panose="020B0604020202020204" pitchFamily="34" charset="0"/>
            <a:buNone/>
          </a:pPr>
          <a:r>
            <a:rPr lang="nl-BE" sz="2000" b="0" i="0" kern="1200" err="1"/>
            <a:t>Recommendations</a:t>
          </a:r>
          <a:r>
            <a:rPr lang="nl-BE" sz="2000" b="0" i="0" kern="1200"/>
            <a:t> on </a:t>
          </a:r>
          <a:r>
            <a:rPr lang="nl-BE" sz="2000" b="0" i="0" kern="1200" err="1"/>
            <a:t>applicable</a:t>
          </a:r>
          <a:r>
            <a:rPr lang="nl-BE" sz="2000" b="0" i="0" kern="1200"/>
            <a:t> </a:t>
          </a:r>
          <a:r>
            <a:rPr lang="nl-BE" sz="2000" b="0" i="0" kern="1200" err="1"/>
            <a:t>interoperability</a:t>
          </a:r>
          <a:r>
            <a:rPr lang="nl-BE" sz="2000" b="0" i="0" kern="1200"/>
            <a:t> </a:t>
          </a:r>
          <a:r>
            <a:rPr lang="nl-BE" sz="2000" b="0" i="0" kern="1200" err="1"/>
            <a:t>solutions</a:t>
          </a:r>
          <a:endParaRPr lang="en-US" sz="2000" kern="1200"/>
        </a:p>
      </dsp:txBody>
      <dsp:txXfrm>
        <a:off x="1789116" y="2018268"/>
        <a:ext cx="6532357" cy="896151"/>
      </dsp:txXfrm>
    </dsp:sp>
    <dsp:sp modelId="{43B3772C-16E0-4D35-B757-0DB389CA2FA6}">
      <dsp:nvSpPr>
        <dsp:cNvPr id="0" name=""/>
        <dsp:cNvSpPr/>
      </dsp:nvSpPr>
      <dsp:spPr>
        <a:xfrm>
          <a:off x="1664294" y="2914420"/>
          <a:ext cx="665717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D2D10B-7009-4BB9-BDBA-F752660126A3}">
      <dsp:nvSpPr>
        <dsp:cNvPr id="0" name=""/>
        <dsp:cNvSpPr/>
      </dsp:nvSpPr>
      <dsp:spPr>
        <a:xfrm>
          <a:off x="0" y="2960191"/>
          <a:ext cx="832147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976A72-92CF-4798-88CD-6557C4278D5C}">
      <dsp:nvSpPr>
        <dsp:cNvPr id="0" name=""/>
        <dsp:cNvSpPr/>
      </dsp:nvSpPr>
      <dsp:spPr>
        <a:xfrm>
          <a:off x="0" y="2960191"/>
          <a:ext cx="1664294" cy="986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nl-BE" sz="1900" b="0" i="0" kern="1200"/>
            <a:t>Support </a:t>
          </a:r>
          <a:r>
            <a:rPr lang="nl-BE" sz="1900" b="0" i="0" kern="1200" err="1"/>
            <a:t>for</a:t>
          </a:r>
          <a:r>
            <a:rPr lang="nl-BE" sz="1900" b="0" i="0" kern="1200"/>
            <a:t> </a:t>
          </a:r>
          <a:r>
            <a:rPr lang="nl-BE" sz="1900" b="0" i="0" kern="1200" err="1"/>
            <a:t>the</a:t>
          </a:r>
          <a:r>
            <a:rPr lang="nl-BE" sz="1900" b="0" i="0" kern="1200"/>
            <a:t> Assessment:</a:t>
          </a:r>
          <a:endParaRPr lang="en-US" sz="1900" kern="1200"/>
        </a:p>
      </dsp:txBody>
      <dsp:txXfrm>
        <a:off x="0" y="2960191"/>
        <a:ext cx="1664294" cy="986730"/>
      </dsp:txXfrm>
    </dsp:sp>
    <dsp:sp modelId="{9FA7D209-4B5C-48C5-BBC2-9DC77A532A60}">
      <dsp:nvSpPr>
        <dsp:cNvPr id="0" name=""/>
        <dsp:cNvSpPr/>
      </dsp:nvSpPr>
      <dsp:spPr>
        <a:xfrm>
          <a:off x="1789116" y="3004999"/>
          <a:ext cx="6532357" cy="896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nl-BE" sz="2000" b="0" i="0" kern="1200"/>
            <a:t>National competent </a:t>
          </a:r>
          <a:r>
            <a:rPr lang="nl-BE" sz="2000" b="0" i="0" kern="1200" err="1"/>
            <a:t>authority</a:t>
          </a:r>
          <a:r>
            <a:rPr lang="nl-BE" sz="2000" b="0" i="0" kern="1200"/>
            <a:t> (NCA)</a:t>
          </a:r>
        </a:p>
        <a:p>
          <a:pPr marL="0" lvl="0" indent="0" algn="l" defTabSz="889000">
            <a:lnSpc>
              <a:spcPct val="90000"/>
            </a:lnSpc>
            <a:spcBef>
              <a:spcPct val="0"/>
            </a:spcBef>
            <a:spcAft>
              <a:spcPct val="35000"/>
            </a:spcAft>
            <a:buFont typeface="Arial" panose="020B0604020202020204" pitchFamily="34" charset="0"/>
            <a:buNone/>
          </a:pPr>
          <a:r>
            <a:rPr lang="en-US" sz="2000" b="0" i="0" kern="1200"/>
            <a:t>Possible technical assistance from the European Commission</a:t>
          </a:r>
          <a:endParaRPr lang="en-US" sz="2000" kern="1200"/>
        </a:p>
      </dsp:txBody>
      <dsp:txXfrm>
        <a:off x="1789116" y="3004999"/>
        <a:ext cx="6532357" cy="896151"/>
      </dsp:txXfrm>
    </dsp:sp>
    <dsp:sp modelId="{0A0F062C-5ECB-405A-9BB7-ED7B6822BA0A}">
      <dsp:nvSpPr>
        <dsp:cNvPr id="0" name=""/>
        <dsp:cNvSpPr/>
      </dsp:nvSpPr>
      <dsp:spPr>
        <a:xfrm>
          <a:off x="1664294" y="3901150"/>
          <a:ext cx="665717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F5A5D-AD9B-4C9E-8EA8-0671F3525231}">
      <dsp:nvSpPr>
        <dsp:cNvPr id="0" name=""/>
        <dsp:cNvSpPr/>
      </dsp:nvSpPr>
      <dsp:spPr>
        <a:xfrm>
          <a:off x="0" y="40315"/>
          <a:ext cx="7885510" cy="50368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nl-BE" sz="2100" b="1" kern="1200" baseline="0" err="1">
              <a:solidFill>
                <a:schemeClr val="tx1"/>
              </a:solidFill>
            </a:rPr>
            <a:t>Interoperable</a:t>
          </a:r>
          <a:r>
            <a:rPr lang="nl-BE" sz="2100" b="1" kern="1200" baseline="0">
              <a:solidFill>
                <a:schemeClr val="tx1"/>
              </a:solidFill>
            </a:rPr>
            <a:t> Europe Board</a:t>
          </a:r>
          <a:endParaRPr lang="nl-BE" sz="2100" kern="1200">
            <a:solidFill>
              <a:schemeClr val="tx1"/>
            </a:solidFill>
          </a:endParaRPr>
        </a:p>
      </dsp:txBody>
      <dsp:txXfrm>
        <a:off x="24588" y="64903"/>
        <a:ext cx="7836334" cy="454509"/>
      </dsp:txXfrm>
    </dsp:sp>
    <dsp:sp modelId="{07359E93-AE71-4452-90DD-B89C301AB165}">
      <dsp:nvSpPr>
        <dsp:cNvPr id="0" name=""/>
        <dsp:cNvSpPr/>
      </dsp:nvSpPr>
      <dsp:spPr>
        <a:xfrm>
          <a:off x="0" y="544000"/>
          <a:ext cx="7885510" cy="1956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36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0" i="0" kern="1200"/>
            <a:t>Establishment of the Interoperable Europe Board</a:t>
          </a:r>
          <a:endParaRPr lang="nl-BE" sz="1600" kern="1200"/>
        </a:p>
        <a:p>
          <a:pPr marL="342900" lvl="2" indent="-171450" algn="l" defTabSz="711200">
            <a:lnSpc>
              <a:spcPct val="90000"/>
            </a:lnSpc>
            <a:spcBef>
              <a:spcPct val="0"/>
            </a:spcBef>
            <a:spcAft>
              <a:spcPct val="20000"/>
            </a:spcAft>
            <a:buFont typeface="Arial" panose="020B0604020202020204" pitchFamily="34" charset="0"/>
            <a:buChar char="•"/>
          </a:pPr>
          <a:r>
            <a:rPr lang="en-US" sz="1600" b="1" i="0" kern="1200"/>
            <a:t>Facilitates strategic cooperation </a:t>
          </a:r>
          <a:r>
            <a:rPr lang="en-US" sz="1600" b="0" i="0" kern="1200"/>
            <a:t>between governments</a:t>
          </a:r>
        </a:p>
        <a:p>
          <a:pPr marL="171450" lvl="1" indent="-171450" algn="l" defTabSz="711200">
            <a:lnSpc>
              <a:spcPct val="90000"/>
            </a:lnSpc>
            <a:spcBef>
              <a:spcPct val="0"/>
            </a:spcBef>
            <a:spcAft>
              <a:spcPct val="20000"/>
            </a:spcAft>
            <a:buFont typeface="Arial" panose="020B0604020202020204" pitchFamily="34" charset="0"/>
            <a:buChar char="•"/>
          </a:pPr>
          <a:r>
            <a:rPr lang="en-US" sz="1600" b="1" i="0" kern="1200"/>
            <a:t>Oversees interoperability solutions</a:t>
          </a:r>
          <a:r>
            <a:rPr lang="en-US" sz="1600" b="0" i="0" kern="1200"/>
            <a:t>, </a:t>
          </a:r>
        </a:p>
        <a:p>
          <a:pPr marL="342900" lvl="2" indent="-171450" algn="l" defTabSz="711200">
            <a:lnSpc>
              <a:spcPct val="90000"/>
            </a:lnSpc>
            <a:spcBef>
              <a:spcPct val="0"/>
            </a:spcBef>
            <a:spcAft>
              <a:spcPct val="20000"/>
            </a:spcAft>
            <a:buFont typeface="Arial" panose="020B0604020202020204" pitchFamily="34" charset="0"/>
            <a:buChar char="•"/>
          </a:pPr>
          <a:r>
            <a:rPr lang="en-US" sz="1600" b="0" i="0" kern="1200"/>
            <a:t>coherence of solutions within Europe</a:t>
          </a:r>
        </a:p>
        <a:p>
          <a:pPr marL="342900" lvl="2" indent="-171450" algn="l" defTabSz="711200">
            <a:lnSpc>
              <a:spcPct val="90000"/>
            </a:lnSpc>
            <a:spcBef>
              <a:spcPct val="0"/>
            </a:spcBef>
            <a:spcAft>
              <a:spcPct val="20000"/>
            </a:spcAft>
            <a:buFont typeface="Arial" panose="020B0604020202020204" pitchFamily="34" charset="0"/>
            <a:buChar char="•"/>
          </a:pPr>
          <a:r>
            <a:rPr lang="nl-BE" sz="1600" b="0" i="0" kern="1200"/>
            <a:t>Label </a:t>
          </a:r>
          <a:r>
            <a:rPr lang="nl-BE" sz="1600" b="0" i="0" kern="1200" err="1"/>
            <a:t>Interoperable</a:t>
          </a:r>
          <a:r>
            <a:rPr lang="nl-BE" sz="1600" b="0" i="0" kern="1200"/>
            <a:t> Europe solution</a:t>
          </a:r>
        </a:p>
        <a:p>
          <a:pPr marL="171450" lvl="1" indent="-171450" algn="l" defTabSz="711200">
            <a:lnSpc>
              <a:spcPct val="90000"/>
            </a:lnSpc>
            <a:spcBef>
              <a:spcPct val="0"/>
            </a:spcBef>
            <a:spcAft>
              <a:spcPct val="20000"/>
            </a:spcAft>
            <a:buFont typeface="Arial" panose="020B0604020202020204" pitchFamily="34" charset="0"/>
            <a:buChar char="•"/>
          </a:pPr>
          <a:r>
            <a:rPr lang="en-US" sz="1600" b="0" i="0" kern="1200"/>
            <a:t>Development and management of the </a:t>
          </a:r>
          <a:r>
            <a:rPr lang="en-US" sz="1600" b="1" i="0" kern="1200"/>
            <a:t>European Interoperability Framework (EIF)</a:t>
          </a:r>
        </a:p>
        <a:p>
          <a:pPr marL="171450" lvl="1" indent="-171450" algn="l" defTabSz="711200">
            <a:lnSpc>
              <a:spcPct val="90000"/>
            </a:lnSpc>
            <a:spcBef>
              <a:spcPct val="0"/>
            </a:spcBef>
            <a:spcAft>
              <a:spcPct val="20000"/>
            </a:spcAft>
            <a:buFont typeface="Arial" panose="020B0604020202020204" pitchFamily="34" charset="0"/>
            <a:buChar char="•"/>
          </a:pPr>
          <a:r>
            <a:rPr lang="nl-BE" sz="1600" b="1" i="0" kern="1200" err="1"/>
            <a:t>Annual</a:t>
          </a:r>
          <a:r>
            <a:rPr lang="nl-BE" sz="1600" b="1" i="0" kern="1200"/>
            <a:t> </a:t>
          </a:r>
          <a:r>
            <a:rPr lang="nl-BE" sz="1600" b="1" i="0" kern="1200" err="1"/>
            <a:t>strategic</a:t>
          </a:r>
          <a:r>
            <a:rPr lang="nl-BE" sz="1600" b="1" i="0" kern="1200"/>
            <a:t> plan</a:t>
          </a:r>
        </a:p>
      </dsp:txBody>
      <dsp:txXfrm>
        <a:off x="0" y="544000"/>
        <a:ext cx="7885510" cy="1956149"/>
      </dsp:txXfrm>
    </dsp:sp>
    <dsp:sp modelId="{80E8F669-70B3-4416-93D6-C7FE0938CBAE}">
      <dsp:nvSpPr>
        <dsp:cNvPr id="0" name=""/>
        <dsp:cNvSpPr/>
      </dsp:nvSpPr>
      <dsp:spPr>
        <a:xfrm>
          <a:off x="0" y="2500149"/>
          <a:ext cx="7885510" cy="50368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nl-NL" sz="2100" b="1" kern="1200" baseline="0" err="1">
              <a:solidFill>
                <a:schemeClr val="tx1"/>
              </a:solidFill>
            </a:rPr>
            <a:t>Interoperable</a:t>
          </a:r>
          <a:r>
            <a:rPr lang="nl-NL" sz="2100" b="1" kern="1200" baseline="0">
              <a:solidFill>
                <a:schemeClr val="tx1"/>
              </a:solidFill>
            </a:rPr>
            <a:t> Europe community</a:t>
          </a:r>
          <a:endParaRPr lang="nl-BE" sz="2100" kern="1200">
            <a:solidFill>
              <a:schemeClr val="tx1"/>
            </a:solidFill>
          </a:endParaRPr>
        </a:p>
      </dsp:txBody>
      <dsp:txXfrm>
        <a:off x="24588" y="2524737"/>
        <a:ext cx="7836334" cy="454509"/>
      </dsp:txXfrm>
    </dsp:sp>
    <dsp:sp modelId="{72B52D85-AA59-455E-9ACB-8E86D7D3565D}">
      <dsp:nvSpPr>
        <dsp:cNvPr id="0" name=""/>
        <dsp:cNvSpPr/>
      </dsp:nvSpPr>
      <dsp:spPr>
        <a:xfrm>
          <a:off x="0" y="3003834"/>
          <a:ext cx="7885510" cy="1369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36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0" i="0" kern="1200"/>
            <a:t>Involvement of </a:t>
          </a:r>
          <a:r>
            <a:rPr lang="en-US" sz="1600" b="1" i="0" kern="1200"/>
            <a:t>public and private stakeholders</a:t>
          </a:r>
          <a:endParaRPr lang="nl-BE" sz="1600" b="1" kern="1200"/>
        </a:p>
        <a:p>
          <a:pPr marL="171450" lvl="1" indent="-171450" algn="l" defTabSz="711200">
            <a:lnSpc>
              <a:spcPct val="90000"/>
            </a:lnSpc>
            <a:spcBef>
              <a:spcPct val="0"/>
            </a:spcBef>
            <a:spcAft>
              <a:spcPct val="20000"/>
            </a:spcAft>
            <a:buFont typeface="Arial" panose="020B0604020202020204" pitchFamily="34" charset="0"/>
            <a:buChar char="•"/>
          </a:pPr>
          <a:r>
            <a:rPr lang="en-US" sz="1600" b="0" i="0" kern="1200"/>
            <a:t>Identifying </a:t>
          </a:r>
          <a:r>
            <a:rPr lang="en-US" sz="1600" b="1" i="0" kern="1200"/>
            <a:t>user and operational needs</a:t>
          </a:r>
        </a:p>
        <a:p>
          <a:pPr marL="171450" lvl="1" indent="-171450" algn="l" defTabSz="711200">
            <a:lnSpc>
              <a:spcPct val="90000"/>
            </a:lnSpc>
            <a:spcBef>
              <a:spcPct val="0"/>
            </a:spcBef>
            <a:spcAft>
              <a:spcPct val="20000"/>
            </a:spcAft>
            <a:buFont typeface="Arial" panose="020B0604020202020204" pitchFamily="34" charset="0"/>
            <a:buChar char="•"/>
          </a:pPr>
          <a:r>
            <a:rPr lang="en-US" sz="1600" b="0" i="0" kern="1200"/>
            <a:t>Identifying </a:t>
          </a:r>
          <a:r>
            <a:rPr lang="en-US" sz="1600" b="1" i="0" kern="1200"/>
            <a:t>areas for further development</a:t>
          </a:r>
        </a:p>
        <a:p>
          <a:pPr marL="171450" lvl="1" indent="-171450" algn="l" defTabSz="711200">
            <a:lnSpc>
              <a:spcPct val="90000"/>
            </a:lnSpc>
            <a:spcBef>
              <a:spcPct val="0"/>
            </a:spcBef>
            <a:spcAft>
              <a:spcPct val="20000"/>
            </a:spcAft>
            <a:buFont typeface="Arial" panose="020B0604020202020204" pitchFamily="34" charset="0"/>
            <a:buChar char="•"/>
          </a:pPr>
          <a:r>
            <a:rPr lang="nl-BE" sz="1600" b="1" i="0" kern="1200" err="1"/>
            <a:t>Mapping</a:t>
          </a:r>
          <a:r>
            <a:rPr lang="nl-BE" sz="1600" b="1" i="0" kern="1200"/>
            <a:t> </a:t>
          </a:r>
          <a:r>
            <a:rPr lang="nl-BE" sz="1600" b="1" i="0" kern="1200" err="1"/>
            <a:t>interoperability</a:t>
          </a:r>
          <a:r>
            <a:rPr lang="nl-BE" sz="1600" b="1" i="0" kern="1200"/>
            <a:t> </a:t>
          </a:r>
          <a:r>
            <a:rPr lang="nl-BE" sz="1600" b="1" i="0" kern="1200" err="1"/>
            <a:t>solutions</a:t>
          </a:r>
          <a:endParaRPr lang="nl-BE" sz="1600" b="1" i="0" kern="1200"/>
        </a:p>
        <a:p>
          <a:pPr marL="171450" lvl="1" indent="-171450" algn="l" defTabSz="711200">
            <a:lnSpc>
              <a:spcPct val="90000"/>
            </a:lnSpc>
            <a:spcBef>
              <a:spcPct val="0"/>
            </a:spcBef>
            <a:spcAft>
              <a:spcPct val="20000"/>
            </a:spcAft>
            <a:buFont typeface="Arial" panose="020B0604020202020204" pitchFamily="34" charset="0"/>
            <a:buChar char="•"/>
          </a:pPr>
          <a:r>
            <a:rPr lang="nl-BE" sz="1600" b="0" i="0" kern="1200"/>
            <a:t>Setting </a:t>
          </a:r>
          <a:r>
            <a:rPr lang="nl-BE" sz="1600" b="1" i="0" kern="1200" err="1"/>
            <a:t>priorities</a:t>
          </a:r>
          <a:r>
            <a:rPr lang="nl-BE" sz="1600" b="0" i="0" kern="1200"/>
            <a:t> </a:t>
          </a:r>
          <a:r>
            <a:rPr lang="nl-BE" sz="1600" b="0" i="0" kern="1200" err="1"/>
            <a:t>for</a:t>
          </a:r>
          <a:r>
            <a:rPr lang="nl-BE" sz="1600" b="0" i="0" kern="1200"/>
            <a:t> </a:t>
          </a:r>
          <a:r>
            <a:rPr lang="nl-BE" sz="1600" b="0" i="0" kern="1200" err="1"/>
            <a:t>collaboration</a:t>
          </a:r>
          <a:endParaRPr lang="nl-BE" sz="1600" b="0" i="0" kern="1200"/>
        </a:p>
      </dsp:txBody>
      <dsp:txXfrm>
        <a:off x="0" y="3003834"/>
        <a:ext cx="7885510" cy="13693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4F051-5114-4540-83FF-B5905C4683FC}">
      <dsp:nvSpPr>
        <dsp:cNvPr id="0" name=""/>
        <dsp:cNvSpPr/>
      </dsp:nvSpPr>
      <dsp:spPr>
        <a:xfrm>
          <a:off x="0" y="15010"/>
          <a:ext cx="7886700" cy="486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defRPr b="1"/>
          </a:pPr>
          <a:r>
            <a:rPr lang="nl-BE" sz="1600" b="1" i="0" kern="1200">
              <a:solidFill>
                <a:schemeClr val="tx1"/>
              </a:solidFill>
            </a:rPr>
            <a:t>Ecosystem of interoperability solutions</a:t>
          </a:r>
          <a:endParaRPr lang="en-US" sz="1600" b="1" kern="1200">
            <a:solidFill>
              <a:schemeClr val="tx1"/>
            </a:solidFill>
            <a:latin typeface="+mj-lt"/>
          </a:endParaRPr>
        </a:p>
      </dsp:txBody>
      <dsp:txXfrm>
        <a:off x="23760" y="38770"/>
        <a:ext cx="7839180" cy="439200"/>
      </dsp:txXfrm>
    </dsp:sp>
    <dsp:sp modelId="{A2607441-2032-4E0F-B254-CFD6369247C3}">
      <dsp:nvSpPr>
        <dsp:cNvPr id="0" name=""/>
        <dsp:cNvSpPr/>
      </dsp:nvSpPr>
      <dsp:spPr>
        <a:xfrm>
          <a:off x="0" y="501730"/>
          <a:ext cx="78867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20320" rIns="113792" bIns="20320" numCol="1" spcCol="1270" anchor="t" anchorCtr="0">
          <a:noAutofit/>
        </a:bodyPr>
        <a:lstStyle/>
        <a:p>
          <a:pPr marL="171450" lvl="1" indent="-171450" algn="l" defTabSz="711200">
            <a:lnSpc>
              <a:spcPct val="100000"/>
            </a:lnSpc>
            <a:spcBef>
              <a:spcPct val="0"/>
            </a:spcBef>
            <a:spcAft>
              <a:spcPct val="20000"/>
            </a:spcAft>
            <a:buChar char="•"/>
          </a:pPr>
          <a:r>
            <a:rPr lang="en-US" sz="1600" b="0" i="0" kern="1200"/>
            <a:t>Focus on reuse, co-creation, innovation, and creating public value</a:t>
          </a:r>
          <a:endParaRPr lang="en-US" sz="1600" kern="1200">
            <a:latin typeface="+mj-lt"/>
          </a:endParaRPr>
        </a:p>
        <a:p>
          <a:pPr marL="171450" lvl="1" indent="-171450" algn="l" defTabSz="711200">
            <a:lnSpc>
              <a:spcPct val="90000"/>
            </a:lnSpc>
            <a:spcBef>
              <a:spcPct val="0"/>
            </a:spcBef>
            <a:spcAft>
              <a:spcPct val="20000"/>
            </a:spcAft>
            <a:buFont typeface="Arial" panose="020B0604020202020204" pitchFamily="34" charset="0"/>
            <a:buChar char="•"/>
          </a:pPr>
          <a:r>
            <a:rPr lang="en-US" sz="1600" b="0" i="0" kern="1200"/>
            <a:t>Interoperability solutions cover legal, organizational, semantic, or technical aspects of interoperability</a:t>
          </a:r>
        </a:p>
        <a:p>
          <a:pPr marL="171450" lvl="1" indent="-171450" algn="l" defTabSz="711200">
            <a:lnSpc>
              <a:spcPct val="90000"/>
            </a:lnSpc>
            <a:spcBef>
              <a:spcPct val="0"/>
            </a:spcBef>
            <a:spcAft>
              <a:spcPct val="20000"/>
            </a:spcAft>
            <a:buFont typeface="Arial" panose="020B0604020202020204" pitchFamily="34" charset="0"/>
            <a:buChar char="•"/>
          </a:pPr>
          <a:r>
            <a:rPr lang="nl-BE" sz="1600" b="0" i="0" kern="1200"/>
            <a:t>Label 'Interoperable Europe Solution'</a:t>
          </a:r>
        </a:p>
      </dsp:txBody>
      <dsp:txXfrm>
        <a:off x="0" y="501730"/>
        <a:ext cx="7886700" cy="1076400"/>
      </dsp:txXfrm>
    </dsp:sp>
    <dsp:sp modelId="{3D213E7B-9E5B-4F40-AC66-0ED5F469FB81}">
      <dsp:nvSpPr>
        <dsp:cNvPr id="0" name=""/>
        <dsp:cNvSpPr/>
      </dsp:nvSpPr>
      <dsp:spPr>
        <a:xfrm>
          <a:off x="0" y="1578131"/>
          <a:ext cx="7886700" cy="486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defRPr b="1"/>
          </a:pPr>
          <a:r>
            <a:rPr lang="en-US" sz="1600" b="1" i="0" kern="1200">
              <a:solidFill>
                <a:schemeClr val="tx1"/>
              </a:solidFill>
            </a:rPr>
            <a:t>Various forms</a:t>
          </a:r>
          <a:endParaRPr lang="en-US" sz="1600" b="1" kern="1200">
            <a:solidFill>
              <a:schemeClr val="tx1"/>
            </a:solidFill>
            <a:latin typeface="+mj-lt"/>
          </a:endParaRPr>
        </a:p>
      </dsp:txBody>
      <dsp:txXfrm>
        <a:off x="23760" y="1601891"/>
        <a:ext cx="7839180" cy="439200"/>
      </dsp:txXfrm>
    </dsp:sp>
    <dsp:sp modelId="{55FADF22-4A95-4132-8850-AE1EB2FA977D}">
      <dsp:nvSpPr>
        <dsp:cNvPr id="0" name=""/>
        <dsp:cNvSpPr/>
      </dsp:nvSpPr>
      <dsp:spPr>
        <a:xfrm>
          <a:off x="0" y="2064851"/>
          <a:ext cx="7886700" cy="2045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20320" rIns="113792" bIns="20320" numCol="1" spcCol="1270" anchor="t" anchorCtr="0">
          <a:noAutofit/>
        </a:bodyPr>
        <a:lstStyle/>
        <a:p>
          <a:pPr marL="171450" lvl="1" indent="-171450" algn="l" defTabSz="711200">
            <a:lnSpc>
              <a:spcPct val="100000"/>
            </a:lnSpc>
            <a:spcBef>
              <a:spcPct val="0"/>
            </a:spcBef>
            <a:spcAft>
              <a:spcPct val="20000"/>
            </a:spcAft>
            <a:buChar char="•"/>
          </a:pPr>
          <a:r>
            <a:rPr lang="en-US" sz="1600" b="0" i="0" kern="1200"/>
            <a:t>Conceptual frameworks and guidelines, </a:t>
          </a:r>
          <a:endParaRPr lang="en-US" sz="1600" kern="1200">
            <a:latin typeface="Calibri" panose="020F0502020204030204" pitchFamily="34" charset="0"/>
            <a:cs typeface="Calibri" panose="020F0502020204030204" pitchFamily="34" charset="0"/>
          </a:endParaRPr>
        </a:p>
        <a:p>
          <a:pPr marL="171450" lvl="1" indent="-171450" algn="l" defTabSz="711200">
            <a:lnSpc>
              <a:spcPct val="100000"/>
            </a:lnSpc>
            <a:spcBef>
              <a:spcPct val="0"/>
            </a:spcBef>
            <a:spcAft>
              <a:spcPct val="20000"/>
            </a:spcAft>
            <a:buChar char="•"/>
          </a:pPr>
          <a:r>
            <a:rPr lang="en-US" sz="1600" b="0" i="0" kern="1200"/>
            <a:t>Playbooks and governance methods, </a:t>
          </a:r>
          <a:endParaRPr lang="en-US" sz="1600" kern="1200">
            <a:latin typeface="Calibri" panose="020F0502020204030204" pitchFamily="34" charset="0"/>
            <a:cs typeface="Calibri" panose="020F0502020204030204" pitchFamily="34" charset="0"/>
          </a:endParaRPr>
        </a:p>
        <a:p>
          <a:pPr marL="171450" lvl="1" indent="-171450" algn="l" defTabSz="711200">
            <a:lnSpc>
              <a:spcPct val="100000"/>
            </a:lnSpc>
            <a:spcBef>
              <a:spcPct val="0"/>
            </a:spcBef>
            <a:spcAft>
              <a:spcPct val="20000"/>
            </a:spcAft>
            <a:buChar char="•"/>
          </a:pPr>
          <a:r>
            <a:rPr lang="en-US" sz="1600" b="0" i="0" kern="1200"/>
            <a:t>Quality marks, </a:t>
          </a:r>
          <a:endParaRPr lang="en-US" sz="1600" kern="1200">
            <a:latin typeface="Calibri" panose="020F0502020204030204" pitchFamily="34" charset="0"/>
            <a:cs typeface="Calibri" panose="020F0502020204030204" pitchFamily="34" charset="0"/>
          </a:endParaRPr>
        </a:p>
        <a:p>
          <a:pPr marL="171450" lvl="1" indent="-171450" algn="l" defTabSz="711200">
            <a:lnSpc>
              <a:spcPct val="100000"/>
            </a:lnSpc>
            <a:spcBef>
              <a:spcPct val="0"/>
            </a:spcBef>
            <a:spcAft>
              <a:spcPct val="20000"/>
            </a:spcAft>
            <a:buChar char="•"/>
          </a:pPr>
          <a:r>
            <a:rPr lang="en-US" sz="1600" b="0" i="0" kern="1200"/>
            <a:t>Reference architecture, technical specifications, or standards, </a:t>
          </a:r>
          <a:endParaRPr lang="en-US" sz="1600" kern="1200">
            <a:latin typeface="Calibri" panose="020F0502020204030204" pitchFamily="34" charset="0"/>
            <a:cs typeface="Calibri" panose="020F0502020204030204" pitchFamily="34" charset="0"/>
          </a:endParaRPr>
        </a:p>
        <a:p>
          <a:pPr marL="171450" lvl="1" indent="-171450" algn="l" defTabSz="711200">
            <a:lnSpc>
              <a:spcPct val="100000"/>
            </a:lnSpc>
            <a:spcBef>
              <a:spcPct val="0"/>
            </a:spcBef>
            <a:spcAft>
              <a:spcPct val="20000"/>
            </a:spcAft>
            <a:buChar char="•"/>
          </a:pPr>
          <a:r>
            <a:rPr lang="en-US" sz="1600" b="0" i="0" kern="1200"/>
            <a:t>Concrete services and applications, </a:t>
          </a:r>
          <a:endParaRPr lang="en-US" sz="1600" kern="1200">
            <a:latin typeface="Calibri" panose="020F0502020204030204" pitchFamily="34" charset="0"/>
            <a:cs typeface="Calibri" panose="020F0502020204030204" pitchFamily="34" charset="0"/>
          </a:endParaRPr>
        </a:p>
        <a:p>
          <a:pPr marL="171450" lvl="1" indent="-171450" algn="l" defTabSz="711200">
            <a:lnSpc>
              <a:spcPct val="100000"/>
            </a:lnSpc>
            <a:spcBef>
              <a:spcPct val="0"/>
            </a:spcBef>
            <a:spcAft>
              <a:spcPct val="20000"/>
            </a:spcAft>
            <a:buChar char="•"/>
          </a:pPr>
          <a:r>
            <a:rPr lang="en-US" sz="1600" b="0" i="0" kern="1200"/>
            <a:t>Documented technical components such as source code, including artifacts and artificial intelligence models</a:t>
          </a:r>
          <a:endParaRPr lang="en-US" sz="1600" kern="1200">
            <a:latin typeface="Calibri" panose="020F0502020204030204" pitchFamily="34" charset="0"/>
            <a:cs typeface="Calibri" panose="020F0502020204030204" pitchFamily="34" charset="0"/>
          </a:endParaRPr>
        </a:p>
      </dsp:txBody>
      <dsp:txXfrm>
        <a:off x="0" y="2064851"/>
        <a:ext cx="7886700" cy="20451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0D208C-6DF3-4750-8343-86BB89DB715E}">
      <dsp:nvSpPr>
        <dsp:cNvPr id="0" name=""/>
        <dsp:cNvSpPr/>
      </dsp:nvSpPr>
      <dsp:spPr>
        <a:xfrm>
          <a:off x="0" y="1427"/>
          <a:ext cx="7886700" cy="723299"/>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793CF5BC-8C83-43FA-9204-937E78B4A0AF}">
      <dsp:nvSpPr>
        <dsp:cNvPr id="0" name=""/>
        <dsp:cNvSpPr/>
      </dsp:nvSpPr>
      <dsp:spPr>
        <a:xfrm>
          <a:off x="218797" y="164169"/>
          <a:ext cx="397814" cy="3978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E6233D-A548-403E-8D05-2229C7EE2820}">
      <dsp:nvSpPr>
        <dsp:cNvPr id="0" name=""/>
        <dsp:cNvSpPr/>
      </dsp:nvSpPr>
      <dsp:spPr>
        <a:xfrm>
          <a:off x="835410" y="1427"/>
          <a:ext cx="7051289" cy="723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49" tIns="76549" rIns="76549" bIns="76549" numCol="1" spcCol="1270" anchor="ctr" anchorCtr="0">
          <a:noAutofit/>
        </a:bodyPr>
        <a:lstStyle/>
        <a:p>
          <a:pPr marL="0" lvl="0" indent="0" algn="l" defTabSz="977900">
            <a:lnSpc>
              <a:spcPct val="100000"/>
            </a:lnSpc>
            <a:spcBef>
              <a:spcPct val="0"/>
            </a:spcBef>
            <a:spcAft>
              <a:spcPct val="35000"/>
            </a:spcAft>
            <a:buNone/>
          </a:pPr>
          <a:r>
            <a:rPr lang="nl-BE" sz="2200" kern="1200">
              <a:latin typeface="+mj-lt"/>
            </a:rPr>
            <a:t>Support </a:t>
          </a:r>
          <a:r>
            <a:rPr lang="nl-BE" sz="2200" kern="1200" err="1">
              <a:latin typeface="+mj-lt"/>
            </a:rPr>
            <a:t>projects</a:t>
          </a:r>
          <a:endParaRPr lang="en-US" sz="2200" kern="1200">
            <a:latin typeface="+mj-lt"/>
          </a:endParaRPr>
        </a:p>
      </dsp:txBody>
      <dsp:txXfrm>
        <a:off x="835410" y="1427"/>
        <a:ext cx="7051289" cy="723299"/>
      </dsp:txXfrm>
    </dsp:sp>
    <dsp:sp modelId="{7AD261A0-4694-4475-A89E-446726D7577B}">
      <dsp:nvSpPr>
        <dsp:cNvPr id="0" name=""/>
        <dsp:cNvSpPr/>
      </dsp:nvSpPr>
      <dsp:spPr>
        <a:xfrm>
          <a:off x="0" y="905551"/>
          <a:ext cx="7886700" cy="723299"/>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20E668B-71DC-4033-A285-A8DA882B7AE8}">
      <dsp:nvSpPr>
        <dsp:cNvPr id="0" name=""/>
        <dsp:cNvSpPr/>
      </dsp:nvSpPr>
      <dsp:spPr>
        <a:xfrm>
          <a:off x="218797" y="1068293"/>
          <a:ext cx="397814" cy="3978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D0ACC9-EC11-4D8F-9144-3ED153D7929E}">
      <dsp:nvSpPr>
        <dsp:cNvPr id="0" name=""/>
        <dsp:cNvSpPr/>
      </dsp:nvSpPr>
      <dsp:spPr>
        <a:xfrm>
          <a:off x="835410" y="905551"/>
          <a:ext cx="7051289" cy="723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49" tIns="76549" rIns="76549" bIns="76549" numCol="1" spcCol="1270" anchor="ctr" anchorCtr="0">
          <a:noAutofit/>
        </a:bodyPr>
        <a:lstStyle/>
        <a:p>
          <a:pPr marL="0" lvl="0" indent="0" algn="l" defTabSz="977900">
            <a:lnSpc>
              <a:spcPct val="100000"/>
            </a:lnSpc>
            <a:spcBef>
              <a:spcPct val="0"/>
            </a:spcBef>
            <a:spcAft>
              <a:spcPct val="35000"/>
            </a:spcAft>
            <a:buNone/>
          </a:pPr>
          <a:r>
            <a:rPr lang="nl-BE" sz="2200" kern="1200" err="1">
              <a:latin typeface="+mj-lt"/>
            </a:rPr>
            <a:t>Innovation</a:t>
          </a:r>
          <a:r>
            <a:rPr lang="nl-BE" sz="2200" kern="1200">
              <a:latin typeface="+mj-lt"/>
            </a:rPr>
            <a:t> </a:t>
          </a:r>
          <a:r>
            <a:rPr lang="nl-BE" sz="2200" kern="1200" err="1">
              <a:latin typeface="+mj-lt"/>
            </a:rPr>
            <a:t>measures</a:t>
          </a:r>
          <a:endParaRPr lang="en-US" sz="2200" kern="1200">
            <a:latin typeface="+mj-lt"/>
          </a:endParaRPr>
        </a:p>
      </dsp:txBody>
      <dsp:txXfrm>
        <a:off x="835410" y="905551"/>
        <a:ext cx="7051289" cy="723299"/>
      </dsp:txXfrm>
    </dsp:sp>
    <dsp:sp modelId="{27FE39AD-DDE3-403C-97F9-E5B4EF172339}">
      <dsp:nvSpPr>
        <dsp:cNvPr id="0" name=""/>
        <dsp:cNvSpPr/>
      </dsp:nvSpPr>
      <dsp:spPr>
        <a:xfrm>
          <a:off x="0" y="1809674"/>
          <a:ext cx="7886700" cy="723299"/>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3E7295AE-0321-4967-9276-4C0EE500D25B}">
      <dsp:nvSpPr>
        <dsp:cNvPr id="0" name=""/>
        <dsp:cNvSpPr/>
      </dsp:nvSpPr>
      <dsp:spPr>
        <a:xfrm>
          <a:off x="218797" y="1972417"/>
          <a:ext cx="397814" cy="3978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6695A2-54AB-400D-A7D8-4B3990B53706}">
      <dsp:nvSpPr>
        <dsp:cNvPr id="0" name=""/>
        <dsp:cNvSpPr/>
      </dsp:nvSpPr>
      <dsp:spPr>
        <a:xfrm>
          <a:off x="835410" y="1809674"/>
          <a:ext cx="3549015" cy="723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49" tIns="76549" rIns="76549" bIns="76549" numCol="1" spcCol="1270" anchor="ctr" anchorCtr="0">
          <a:noAutofit/>
        </a:bodyPr>
        <a:lstStyle/>
        <a:p>
          <a:pPr marL="0" lvl="0" indent="0" algn="l" defTabSz="977900">
            <a:lnSpc>
              <a:spcPct val="100000"/>
            </a:lnSpc>
            <a:spcBef>
              <a:spcPct val="0"/>
            </a:spcBef>
            <a:spcAft>
              <a:spcPct val="35000"/>
            </a:spcAft>
            <a:buNone/>
          </a:pPr>
          <a:r>
            <a:rPr lang="nl-BE" sz="2200" kern="1200">
              <a:latin typeface="+mj-lt"/>
            </a:rPr>
            <a:t>Training</a:t>
          </a:r>
          <a:endParaRPr lang="en-US" sz="2200" kern="1200">
            <a:latin typeface="+mj-lt"/>
          </a:endParaRPr>
        </a:p>
      </dsp:txBody>
      <dsp:txXfrm>
        <a:off x="835410" y="1809674"/>
        <a:ext cx="3549015" cy="723299"/>
      </dsp:txXfrm>
    </dsp:sp>
    <dsp:sp modelId="{20660AF7-0864-4B7E-B743-0F7498376605}">
      <dsp:nvSpPr>
        <dsp:cNvPr id="0" name=""/>
        <dsp:cNvSpPr/>
      </dsp:nvSpPr>
      <dsp:spPr>
        <a:xfrm>
          <a:off x="4384425" y="1809674"/>
          <a:ext cx="3502274" cy="723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49" tIns="76549" rIns="76549" bIns="76549" numCol="1" spcCol="1270" anchor="ctr" anchorCtr="0">
          <a:noAutofit/>
        </a:bodyPr>
        <a:lstStyle/>
        <a:p>
          <a:pPr marL="0" lvl="0" indent="0" algn="l" defTabSz="755650">
            <a:lnSpc>
              <a:spcPct val="100000"/>
            </a:lnSpc>
            <a:spcBef>
              <a:spcPct val="0"/>
            </a:spcBef>
            <a:spcAft>
              <a:spcPct val="35000"/>
            </a:spcAft>
            <a:buNone/>
          </a:pPr>
          <a:r>
            <a:rPr lang="en-US" sz="1700" b="0" i="0" kern="1200"/>
            <a:t>Board provides free training materials and online training programs</a:t>
          </a:r>
          <a:endParaRPr lang="en-US" sz="1700" kern="1200">
            <a:latin typeface="+mj-lt"/>
          </a:endParaRPr>
        </a:p>
      </dsp:txBody>
      <dsp:txXfrm>
        <a:off x="4384425" y="1809674"/>
        <a:ext cx="3502274" cy="723299"/>
      </dsp:txXfrm>
    </dsp:sp>
    <dsp:sp modelId="{5C256FC8-B7A3-447B-8DD5-35A8C8B5B0EE}">
      <dsp:nvSpPr>
        <dsp:cNvPr id="0" name=""/>
        <dsp:cNvSpPr/>
      </dsp:nvSpPr>
      <dsp:spPr>
        <a:xfrm>
          <a:off x="0" y="2713798"/>
          <a:ext cx="7886700" cy="723299"/>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FDE96190-C8FA-45CB-82F0-36C2581E3EB2}">
      <dsp:nvSpPr>
        <dsp:cNvPr id="0" name=""/>
        <dsp:cNvSpPr/>
      </dsp:nvSpPr>
      <dsp:spPr>
        <a:xfrm>
          <a:off x="218797" y="2876541"/>
          <a:ext cx="397814" cy="3978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DEFF5D-6848-4B0D-866C-25520155A353}">
      <dsp:nvSpPr>
        <dsp:cNvPr id="0" name=""/>
        <dsp:cNvSpPr/>
      </dsp:nvSpPr>
      <dsp:spPr>
        <a:xfrm>
          <a:off x="835410" y="2713798"/>
          <a:ext cx="3549015" cy="723299"/>
        </a:xfrm>
        <a:prstGeom prst="rect">
          <a:avLst/>
        </a:prstGeom>
        <a:solidFill>
          <a:schemeClr val="accent1"/>
        </a:solidFill>
        <a:ln>
          <a:noFill/>
        </a:ln>
        <a:effectLst/>
      </dsp:spPr>
      <dsp:style>
        <a:lnRef idx="0">
          <a:scrgbClr r="0" g="0" b="0"/>
        </a:lnRef>
        <a:fillRef idx="0">
          <a:scrgbClr r="0" g="0" b="0"/>
        </a:fillRef>
        <a:effectRef idx="0">
          <a:scrgbClr r="0" g="0" b="0"/>
        </a:effectRef>
        <a:fontRef idx="minor"/>
      </dsp:style>
      <dsp:txBody>
        <a:bodyPr spcFirstLastPara="0" vert="horz" wrap="square" lIns="76549" tIns="76549" rIns="76549" bIns="76549" numCol="1" spcCol="1270" anchor="ctr" anchorCtr="0">
          <a:noAutofit/>
        </a:bodyPr>
        <a:lstStyle/>
        <a:p>
          <a:pPr marL="0" lvl="0" indent="0" algn="l" defTabSz="977900">
            <a:lnSpc>
              <a:spcPct val="100000"/>
            </a:lnSpc>
            <a:spcBef>
              <a:spcPct val="0"/>
            </a:spcBef>
            <a:spcAft>
              <a:spcPct val="35000"/>
            </a:spcAft>
            <a:buNone/>
          </a:pPr>
          <a:r>
            <a:rPr lang="nl-BE" sz="2200" kern="1200">
              <a:latin typeface="Calibri" panose="020F0502020204030204" pitchFamily="34" charset="0"/>
              <a:cs typeface="Calibri" panose="020F0502020204030204" pitchFamily="34" charset="0"/>
            </a:rPr>
            <a:t>Peer reviews</a:t>
          </a:r>
          <a:endParaRPr lang="en-US" sz="2200" kern="1200">
            <a:latin typeface="Calibri" panose="020F0502020204030204" pitchFamily="34" charset="0"/>
            <a:cs typeface="Calibri" panose="020F0502020204030204" pitchFamily="34" charset="0"/>
          </a:endParaRPr>
        </a:p>
      </dsp:txBody>
      <dsp:txXfrm>
        <a:off x="835410" y="2713798"/>
        <a:ext cx="3549015" cy="723299"/>
      </dsp:txXfrm>
    </dsp:sp>
    <dsp:sp modelId="{878E0543-525E-493A-B9A5-612A3AA9DA62}">
      <dsp:nvSpPr>
        <dsp:cNvPr id="0" name=""/>
        <dsp:cNvSpPr/>
      </dsp:nvSpPr>
      <dsp:spPr>
        <a:xfrm>
          <a:off x="4384425" y="2713798"/>
          <a:ext cx="3502274" cy="723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49" tIns="76549" rIns="76549" bIns="76549" numCol="1" spcCol="1270" anchor="ctr" anchorCtr="0">
          <a:noAutofit/>
        </a:bodyPr>
        <a:lstStyle/>
        <a:p>
          <a:pPr marL="0" lvl="0" indent="0" algn="l" defTabSz="755650">
            <a:lnSpc>
              <a:spcPct val="100000"/>
            </a:lnSpc>
            <a:spcBef>
              <a:spcPct val="0"/>
            </a:spcBef>
            <a:spcAft>
              <a:spcPct val="35000"/>
            </a:spcAft>
            <a:buNone/>
          </a:pPr>
          <a:r>
            <a:rPr lang="en-US" sz="1700" b="0" i="0" kern="1200"/>
            <a:t>Voluntary, with experts from other member states</a:t>
          </a:r>
          <a:endParaRPr lang="en-US" sz="1700" kern="1200">
            <a:latin typeface="Calibri" panose="020F0502020204030204" pitchFamily="34" charset="0"/>
            <a:cs typeface="Calibri" panose="020F0502020204030204" pitchFamily="34" charset="0"/>
          </a:endParaRPr>
        </a:p>
      </dsp:txBody>
      <dsp:txXfrm>
        <a:off x="4384425" y="2713798"/>
        <a:ext cx="3502274" cy="7232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304800" algn="l" rtl="0">
              <a:lnSpc>
                <a:spcPct val="100000"/>
              </a:lnSpc>
              <a:spcBef>
                <a:spcPts val="0"/>
              </a:spcBef>
              <a:spcAft>
                <a:spcPts val="0"/>
              </a:spcAft>
              <a:buClr>
                <a:schemeClr val="dk1"/>
              </a:buClr>
              <a:buSzPts val="1200"/>
              <a:buFont typeface="Arial"/>
              <a:buChar char="&gt;"/>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0"/>
              </a:spcBef>
              <a:spcAft>
                <a:spcPts val="0"/>
              </a:spcAft>
              <a:buClr>
                <a:schemeClr val="dk1"/>
              </a:buClr>
              <a:buSzPts val="12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chemeClr val="dk1"/>
              </a:buClr>
              <a:buSzPts val="1200"/>
              <a:buFont typeface="Arial"/>
              <a:buChar char="&gt;"/>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chemeClr val="dk1"/>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dk1"/>
              </a:buClr>
              <a:buSzPts val="1200"/>
              <a:buFont typeface="Arial"/>
              <a:buChar char="&gt;"/>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5" name="Google Shape;5;n"/>
          <p:cNvSpPr txBox="1">
            <a:spLocks noGrp="1"/>
          </p:cNvSpPr>
          <p:nvPr>
            <p:ph type="hdr" idx="3"/>
          </p:nvPr>
        </p:nvSpPr>
        <p:spPr>
          <a:xfrm>
            <a:off x="476670" y="179512"/>
            <a:ext cx="3407942" cy="27927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dt" idx="10"/>
          </p:nvPr>
        </p:nvSpPr>
        <p:spPr>
          <a:xfrm>
            <a:off x="4941168" y="179512"/>
            <a:ext cx="1483197" cy="279276"/>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476671" y="8685212"/>
            <a:ext cx="3407941" cy="279276"/>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661248" y="8685213"/>
            <a:ext cx="763117" cy="27927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Tree>
    <p:extLst>
      <p:ext uri="{BB962C8B-B14F-4D97-AF65-F5344CB8AC3E}">
        <p14:creationId xmlns:p14="http://schemas.microsoft.com/office/powerpoint/2010/main" val="4249867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•Doel: uitwisselingen tussen alle bestuursniveaus faciliteren en aanmoedigen, </a:t>
            </a:r>
            <a:r>
              <a:rPr lang="nl-BE" b="1"/>
              <a:t>grensoverschrijdende</a:t>
            </a:r>
            <a:r>
              <a:rPr lang="nl-BE"/>
              <a:t> belemmeringen en administratieve lasten wegnemen en zo de efficiëntie van overheidsdiensten in de hele Europese Unie vergroten</a:t>
            </a:r>
          </a:p>
          <a:p>
            <a:endParaRPr lang="nl-NL"/>
          </a:p>
          <a:p>
            <a:r>
              <a:rPr lang="nl-BE"/>
              <a:t>•</a:t>
            </a:r>
            <a:r>
              <a:rPr lang="nl-BE" b="1"/>
              <a:t>Interoperabiliteit binnen en tussen overheden </a:t>
            </a:r>
            <a:r>
              <a:rPr lang="nl-BE"/>
              <a:t>via 3 doelstellingen:</a:t>
            </a:r>
            <a:endParaRPr lang="nl-BE">
              <a:ea typeface="Calibri"/>
              <a:cs typeface="Calibri"/>
            </a:endParaRPr>
          </a:p>
          <a:p>
            <a:r>
              <a:rPr lang="nl-BE"/>
              <a:t>1.het garanderen van een consistente EU aanpak voor interoperabiliteit</a:t>
            </a:r>
            <a:endParaRPr lang="nl-BE">
              <a:ea typeface="Calibri"/>
              <a:cs typeface="Calibri"/>
            </a:endParaRPr>
          </a:p>
          <a:p>
            <a:r>
              <a:rPr lang="nl-BE"/>
              <a:t>2.het ontwikkelen van een EU </a:t>
            </a:r>
            <a:r>
              <a:rPr lang="nl-BE" err="1"/>
              <a:t>governance</a:t>
            </a:r>
            <a:r>
              <a:rPr lang="nl-BE"/>
              <a:t>-structuur voor interoperabiliteit </a:t>
            </a:r>
            <a:endParaRPr lang="nl-BE">
              <a:ea typeface="Calibri"/>
              <a:cs typeface="Calibri"/>
            </a:endParaRPr>
          </a:p>
          <a:p>
            <a:r>
              <a:rPr lang="nl-BE"/>
              <a:t>3.het co-creëren van een EU ecosysteem van interoperabiliteitsoplossingen</a:t>
            </a:r>
            <a:br>
              <a:rPr lang="nl-BE">
                <a:cs typeface="+mn-lt"/>
              </a:rPr>
            </a:br>
            <a:r>
              <a:rPr lang="nl-BE"/>
              <a:t> voor de </a:t>
            </a:r>
            <a:r>
              <a:rPr lang="nl-BE" err="1"/>
              <a:t>EU’s</a:t>
            </a:r>
            <a:r>
              <a:rPr lang="nl-BE"/>
              <a:t> publieke sector</a:t>
            </a:r>
            <a:endParaRPr lang="nl-BE">
              <a:ea typeface="Calibri"/>
              <a:cs typeface="Calibri"/>
            </a:endParaRPr>
          </a:p>
          <a:p>
            <a:r>
              <a:rPr lang="nl-BE"/>
              <a:t>--&gt;  een gezamenlijk gedragen en coherent interoperabiliteitsbeleid</a:t>
            </a:r>
            <a:br>
              <a:rPr lang="nl-BE">
                <a:cs typeface="+mn-lt"/>
              </a:rPr>
            </a:br>
            <a:r>
              <a:rPr lang="nl-BE"/>
              <a:t> van de openbare dienstensector in de EU</a:t>
            </a:r>
            <a:endParaRPr lang="nl-BE">
              <a:ea typeface="Calibri"/>
              <a:cs typeface="Calibri"/>
            </a:endParaRPr>
          </a:p>
          <a:p>
            <a:endParaRPr lang="nl-BE">
              <a:ea typeface="Calibri"/>
              <a:cs typeface="Calibri"/>
            </a:endParaRPr>
          </a:p>
          <a:p>
            <a:r>
              <a:rPr lang="nl-BE"/>
              <a:t>Deze verordening zal leiden tot een gezamenlijk interoperabiliteitsbeleid in de EU, wat de prestaties van de publieke sector zal verbeteren. Dit kan leiden tot aanzienlijke tijdbesparingen en kostenbesparingen voor zowel particulieren als bedrijven, en een opkomend netwerk van verbonden overheidsdiensten bevorderen.
Original Content:
De verwachting is dat deze verordening de komende jaren zal resulteren in een gezamenlijk gedragen en coherent interoperabiliteitsbeleid van de openbare dienstensector in de EU.
Verbeteringen in de prestaties van de publieke sector dankzij de volledige implementatie van inter­operabiliteit op alle bestuursniveaus zou kunnen leiden tot een geschatte toename van het BBP van de EU met 0,4%. Particulieren kunnen tot 24 miljoen uur tijd per jaar besparen, ofwel 543 miljoen EUR. Bedrijven zouden 30 miljard uur tijd of 568 miljard EUR per jaar besparen. Indien enkel gekeken wordt naar grens­overschrijdende interoperabiliteit, dan worden de jaarlijkse kostenbesparingen hierdoor alleen al geschat op tussen de 5,5 en 6,3 miljoen EUR voor burgers, en tussen de 5,7 en 19,2 miljard EUR voor bedrijven. De verwachting is dat verbeterde interoperabiliteit ook zal leiden tot een opkomend netwerk van onderling verbonden overheidsdiensten, die nauw samenwerken om innovatie te bevorderen en versnipperde beleidsuitvoering te verminderen bij het realiseren van het Europese Digitale Decennium voor 2030.
</a:t>
            </a:r>
            <a:endParaRPr lang="nl-BE">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EF558-9960-4C1B-BE1B-9E6959E0DC4F}"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854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0A688-4184-9E45-B535-A2CDB04FEE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D789AB-F0B3-3D93-D64E-BB4FEA8DE0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224AA5-4D24-B003-030C-8B4478A1C34A}"/>
              </a:ext>
            </a:extLst>
          </p:cNvPr>
          <p:cNvSpPr>
            <a:spLocks noGrp="1"/>
          </p:cNvSpPr>
          <p:nvPr>
            <p:ph type="body" idx="1"/>
          </p:nvPr>
        </p:nvSpPr>
        <p:spPr/>
        <p:txBody>
          <a:bodyPr/>
          <a:lstStyle/>
          <a:p>
            <a:r>
              <a:rPr lang="nl-BE"/>
              <a:t>Deze verordening zal leiden tot een gezamenlijk interoperabiliteitsbeleid in de EU, wat de prestaties van de publieke sector zal verbeteren. Dit kan leiden tot aanzienlijke tijdbesparingen en kostenbesparingen voor zowel particulieren als bedrijven, en een opkomend netwerk van verbonden overheidsdiensten bevorderen.
Original Content:
De verwachting is dat deze verordening de komende jaren zal resulteren in een gezamenlijk gedragen en coherent interoperabiliteitsbeleid van de openbare dienstensector in de EU.
Verbeteringen in de prestaties van de publieke sector dankzij de volledige implementatie van inter­operabiliteit op alle bestuursniveaus zou kunnen leiden tot een geschatte toename van het BBP van de EU met 0,4%. Particulieren kunnen tot 24 miljoen uur tijd per jaar besparen, ofwel 543 miljoen EUR. Bedrijven zouden 30 miljard uur tijd of 568 miljard EUR per jaar besparen. Indien enkel gekeken wordt naar grens­overschrijdende interoperabiliteit, dan worden de jaarlijkse kostenbesparingen hierdoor alleen al geschat op tussen de 5,5 en 6,3 miljoen EUR voor burgers, en tussen de 5,7 en 19,2 miljard EUR voor bedrijven. De verwachting is dat verbeterde interoperabiliteit ook zal leiden tot een opkomend netwerk van onderling verbonden overheidsdiensten, die nauw samenwerken om innovatie te bevorderen en versnipperde beleidsuitvoering te verminderen bij het realiseren van het Europese Digitale Decennium voor 2030.
</a:t>
            </a:r>
          </a:p>
        </p:txBody>
      </p:sp>
      <p:sp>
        <p:nvSpPr>
          <p:cNvPr id="4" name="Slide Number Placeholder 3">
            <a:extLst>
              <a:ext uri="{FF2B5EF4-FFF2-40B4-BE49-F238E27FC236}">
                <a16:creationId xmlns:a16="http://schemas.microsoft.com/office/drawing/2014/main" id="{836A1EB5-8958-3AA6-57DA-7F25B9FF9AB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EF558-9960-4C1B-BE1B-9E6959E0DC4F}" type="slidenum">
              <a:rPr kumimoji="0" lang="nl-B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40204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nl-BE" sz="1200" b="0" i="0" u="none" strike="noStrike" kern="1200" cap="none" spc="0" normalizeH="0" baseline="0" noProof="0">
                <a:ln>
                  <a:noFill/>
                </a:ln>
                <a:solidFill>
                  <a:prstClr val="black"/>
                </a:solidFill>
                <a:effectLst/>
                <a:uLnTx/>
                <a:uFillTx/>
                <a:latin typeface="Calibri" panose="020F0502020204030204"/>
                <a:ea typeface="+mn-ea"/>
                <a:cs typeface="+mn-cs"/>
              </a:rPr>
              <a:t>Digitaal Vlaanderen \ </a:t>
            </a:r>
            <a:fld id="{3893715B-1EF3-4339-8C54-AA9074F64FE9}"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0294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Deze verordening geldt voor</a:t>
            </a:r>
            <a:r>
              <a:rPr lang="nl-BE" b="1"/>
              <a:t> alle openbare lichamen van de lidstaten en verplicht hen om vanaf 12 januari 2025 een interoperabiliteitsbeoordeling uit te voeren voor geplande wijzigingen in netwerk- en informatiesystemen. </a:t>
            </a:r>
            <a:endParaRPr lang="nl-NL"/>
          </a:p>
          <a:p>
            <a:r>
              <a:rPr lang="nl-BE" b="1"/>
              <a:t>D</a:t>
            </a:r>
            <a:r>
              <a:rPr lang="nl-BE"/>
              <a:t>it is van toepassing op systemen die </a:t>
            </a:r>
            <a:r>
              <a:rPr lang="nl-BE" b="1"/>
              <a:t>grensoverschrijdende digitale diensten aanbieden</a:t>
            </a:r>
            <a:r>
              <a:rPr lang="nl-BE"/>
              <a:t>, met ondersteuning van bevoegde autoriteiten en de Europese Commissie.</a:t>
            </a:r>
            <a:endParaRPr lang="nl-BE" b="1"/>
          </a:p>
          <a:p>
            <a:r>
              <a:rPr lang="nl-BE"/>
              <a:t>
</a:t>
            </a:r>
            <a:r>
              <a:rPr lang="nl-BE" b="1"/>
              <a:t>Wat houdt een interoperabiliteitsbeoordeling in?</a:t>
            </a:r>
            <a:endParaRPr lang="nl-BE" b="1">
              <a:ea typeface="Calibri"/>
              <a:cs typeface="Calibri"/>
            </a:endParaRPr>
          </a:p>
          <a:p>
            <a:endParaRPr lang="nl-BE" b="1"/>
          </a:p>
          <a:p>
            <a:r>
              <a:rPr lang="nl-BE"/>
              <a:t>•Waarom moet een beoordeling plaatsvinden?</a:t>
            </a:r>
            <a:endParaRPr lang="nl-BE">
              <a:ea typeface="Calibri"/>
              <a:cs typeface="Calibri"/>
            </a:endParaRPr>
          </a:p>
          <a:p>
            <a:r>
              <a:rPr lang="nl-BE"/>
              <a:t>• zorgen dat bij het ontwerp van publieke sector ICT</a:t>
            </a:r>
            <a:br>
              <a:rPr lang="nl-BE">
                <a:cs typeface="+mn-lt"/>
              </a:rPr>
            </a:br>
            <a:r>
              <a:rPr lang="nl-BE"/>
              <a:t> rekening wordt gehouden met interoperabiliteit</a:t>
            </a:r>
            <a:endParaRPr lang="nl-BE">
              <a:ea typeface="Calibri"/>
              <a:cs typeface="Calibri"/>
            </a:endParaRPr>
          </a:p>
          <a:p>
            <a:r>
              <a:rPr lang="nl-BE"/>
              <a:t>•Wat moet er beoordeeld worden?</a:t>
            </a:r>
            <a:endParaRPr lang="nl-BE">
              <a:ea typeface="Calibri"/>
              <a:cs typeface="Calibri"/>
            </a:endParaRPr>
          </a:p>
          <a:p>
            <a:r>
              <a:rPr lang="nl-BE"/>
              <a:t>• De gevolgen voor de grensoverschrijdende interoperabiliteit van de juridische, organisatorische, semantische en technische vereisten voor het IT-systeem</a:t>
            </a:r>
            <a:endParaRPr lang="nl-BE">
              <a:ea typeface="Calibri"/>
              <a:cs typeface="Calibri"/>
            </a:endParaRPr>
          </a:p>
          <a:p>
            <a:r>
              <a:rPr lang="nl-BE"/>
              <a:t>•Wanneer moet de beoordeling plaatsvinden?</a:t>
            </a:r>
            <a:endParaRPr lang="nl-BE">
              <a:ea typeface="Calibri"/>
              <a:cs typeface="Calibri"/>
            </a:endParaRPr>
          </a:p>
          <a:p>
            <a:r>
              <a:rPr lang="nl-BE"/>
              <a:t>• Alvorens er bindende beslissingen genomen worden over de juridische,</a:t>
            </a:r>
            <a:br>
              <a:rPr lang="nl-BE">
                <a:cs typeface="+mn-lt"/>
              </a:rPr>
            </a:br>
            <a:r>
              <a:rPr lang="nl-BE"/>
              <a:t> organisatorische, semantische en technische vereisten voor het IT-systeem</a:t>
            </a:r>
            <a:endParaRPr lang="nl-BE">
              <a:ea typeface="Calibri"/>
              <a:cs typeface="Calibri"/>
            </a:endParaRPr>
          </a:p>
          <a:p>
            <a:r>
              <a:rPr lang="nl-BE"/>
              <a:t>•Wat moet de beoordeling minimaal inhouden?</a:t>
            </a:r>
            <a:endParaRPr lang="nl-BE">
              <a:ea typeface="Calibri" panose="020F0502020204030204"/>
              <a:cs typeface="Calibri" panose="020F0502020204030204"/>
            </a:endParaRPr>
          </a:p>
          <a:p>
            <a:r>
              <a:rPr lang="nl-BE"/>
              <a:t>• Een beschrijving van de geplande activiteiten en de gevolgen daarvan voor de grensoverschrijdende interoperabiliteit, met inbegrip van een kostenraming;</a:t>
            </a:r>
            <a:br>
              <a:rPr lang="nl-BE">
                <a:cs typeface="+mn-lt"/>
              </a:rPr>
            </a:br>
            <a:r>
              <a:rPr lang="nl-BE"/>
              <a:t>  Een beschrijving van de mate van afstemming op het Europees interoperabiliteitskader (IEF) en op de ‘</a:t>
            </a:r>
            <a:r>
              <a:rPr lang="nl-BE" err="1"/>
              <a:t>Interoperabele</a:t>
            </a:r>
            <a:r>
              <a:rPr lang="nl-BE"/>
              <a:t> Europe oplossingen’;</a:t>
            </a:r>
            <a:br>
              <a:rPr lang="nl-BE">
                <a:cs typeface="+mn-lt"/>
              </a:rPr>
            </a:br>
            <a:r>
              <a:rPr lang="nl-BE"/>
              <a:t>  Een beschrijving van de </a:t>
            </a:r>
            <a:r>
              <a:rPr lang="nl-BE" err="1"/>
              <a:t>APIs</a:t>
            </a:r>
            <a:r>
              <a:rPr lang="nl-BE"/>
              <a:t> die interactie tussen machines mogelijk maken</a:t>
            </a:r>
            <a:br>
              <a:rPr lang="nl-BE">
                <a:cs typeface="+mn-lt"/>
              </a:rPr>
            </a:br>
            <a:r>
              <a:rPr lang="nl-BE"/>
              <a:t> met de gegevens die relevant worden geacht voor de grensoverschrijdende</a:t>
            </a:r>
            <a:br>
              <a:rPr lang="nl-BE">
                <a:cs typeface="+mn-lt"/>
              </a:rPr>
            </a:br>
            <a:r>
              <a:rPr lang="nl-BE"/>
              <a:t> uitwisseling met andere netwerk- en informatiesystemen.</a:t>
            </a:r>
            <a:endParaRPr lang="nl-BE">
              <a:ea typeface="Calibri"/>
              <a:cs typeface="Calibri"/>
            </a:endParaRPr>
          </a:p>
          <a:p>
            <a:endParaRPr lang="nl-BE">
              <a:ea typeface="Calibri"/>
              <a:cs typeface="Calibri"/>
            </a:endParaRPr>
          </a:p>
          <a:p>
            <a:endParaRPr lang="nl-BE"/>
          </a:p>
          <a:p>
            <a:endParaRPr lang="nl-BE">
              <a:ea typeface="Calibri" panose="020F0502020204030204"/>
              <a:cs typeface="Calibri" panose="020F0502020204030204"/>
            </a:endParaRPr>
          </a:p>
          <a:p>
            <a:endParaRPr lang="nl-BE"/>
          </a:p>
          <a:p>
            <a:r>
              <a:rPr lang="nl-BE"/>
              <a:t>
Original Content:
De verordening is van toepassing op alle openbare lichamen van de lidstaten (nationaal, regionaal of lokaal) die netwerk- of informatiesystemen leveren of beheren waarmee overheidsdiensten digitaal kun­nen worden geleverd of beheerd. De verordening verplicht deze openbare lichamen om vanaf 12 januari 2025 een voor­afgaande interoperabiliteits­beoordeling uit te voeren van de mogelijke effecten van geplande wijzigin­gen in netwerk- en informatiesystemen die gebruikt worden om grensoverschrijdende digitale diensten aan te bieden, d.w.z. systemen die (mogelijk) gegevens van/naar een andere lidstaat gebruiken of uitwisselen. Deze interoperabiliteitsbeoordeling zal moeten worden uitgevoerd voordat bindende besluiten over het geplande project worden genomen, hierbij ondersteund door de nationale of regionale bevoegde autoriteiten, met mogelijke verdere technische bijstand van de Europese Commissie.
</a:t>
            </a:r>
            <a:endParaRPr lang="nl-BE">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EF558-9960-4C1B-BE1B-9E6959E0DC4F}" type="slidenum">
              <a:rPr kumimoji="0" lang="nl-B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B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8468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De Europese Commissie richt de Interoperable Europe Board op om strategische samenwerking te faciliteren en advies te geven. Deze raad zal toezien op interoperabiliteitsoplossingen, het EIF ontwikkelen en jaarlijks een strategisch plan opstellen.
Original Content:
De Europese Commissie zal een Interoperable Europe Board oprichten die strategische samenwerking tussen de betrokken overheden faciliteert en advies verstrekt over de toepassing van deze verordening. De Interoperable Europe Board zal toezien op de samenhang van de binnen Europa ontwikkelde interopera­biliteitsoplossingen voor de grensoverschrijdende interoperabiliteit van netwerk- en informatiesystemen, en maatregelen voorstellen om ervoor te zorgen dat deze compatibel zijn met andere interoperabiliteits­oplossingen. Deze aanbevolen interoperabiliteits­oplossingen zullen het label Inter­operable Europe oplossing krijgen. De Interoperable Europe Board zal ook het Europees interoperabiliteitskader (EIF) verder ontwikkelen en een reeks aanbevelingen doen inzake juridische, organisatorische, semantische en technische interoperabiliteit, gericht aan alle entiteiten die binnen het toepassingsgebied van de verordening vallen. De Interoperable Europe Board zal een jaarlijks strategisch plan opstellen, de Interoperable Europe-agenda, om de verdere ontwikkeling van grensoverschrijdende interoperabiliteit van netwerk- en informatiesystemen te coördineren.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EF558-9960-4C1B-BE1B-9E6959E0DC4F}"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4196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De Europese Commissie zal een </a:t>
            </a:r>
            <a:r>
              <a:rPr lang="nl-BE" err="1"/>
              <a:t>Interoperable</a:t>
            </a:r>
            <a:r>
              <a:rPr lang="nl-BE"/>
              <a:t> Europe community oprichten. Deze zal publieke en particuliere belanghebbenden, inclusief burgers, betrekken. Ze zullen gebruikers- en operationele behoeften opsporen, ontwikkelingsgebieden identificeren en samenwerkingsprioriteiten vaststellen.
Original Content:
De Europese Commissie zal een </a:t>
            </a:r>
            <a:r>
              <a:rPr lang="nl-BE" err="1"/>
              <a:t>Interoperable</a:t>
            </a:r>
            <a:r>
              <a:rPr lang="nl-BE"/>
              <a:t> Europe community opzetten die publieke en particuliere belanghebbenden, met inbegrip van burgers, met deskundigheid op het gebied van grensoverschrijdende interoperabiliteit bij elkaar brengt en die gebruikers- en operationele behoeften opspoort, gebieden voor verdere ontwikkeling van interoperabiliteits­oplossingen in kaart brengt en prioriteiten voor samenwerking op het gebied van interoperabiliteit tussen overheden in de Europese Unie vaststelt.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EF558-9960-4C1B-BE1B-9E6959E0DC4F}"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9295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De Europese Commissie zal een Interoperable Europe community oprichten. Deze zal publieke en particuliere belanghebbenden, inclusief burgers, betrekken. Ze zullen gebruikers- en operationele behoeften opsporen, ontwikkelingsgebieden identificeren en samenwerkingsprioriteiten vaststellen.
Original Content:
De Europese Commissie zal een Interoperable Europe community opzetten die publieke en particuliere belanghebbenden, met inbegrip van burgers, met deskundigheid op het gebied van grensoverschrijdende interoperabiliteit bij elkaar brengt en die gebruikers- en operationele behoeften opspoort, gebieden voor verdere ontwikkeling van interoperabiliteits­oplossingen in kaart brengt en prioriteiten voor samenwerking op het gebied van interoperabiliteit tussen overheden in de Europese Unie vaststelt.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FEF558-9960-4C1B-BE1B-9E6959E0DC4F}"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313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DF8CF-FD67-5BFC-7CDA-C0A7377A3D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D77B4B-E7D2-A499-EFD7-8CBA44F8D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1C7D86-A7D8-E33B-7F5E-093B3197BCBF}"/>
              </a:ext>
            </a:extLst>
          </p:cNvPr>
          <p:cNvSpPr>
            <a:spLocks noGrp="1"/>
          </p:cNvSpPr>
          <p:nvPr>
            <p:ph type="body" idx="1"/>
          </p:nvPr>
        </p:nvSpPr>
        <p:spPr/>
        <p:txBody>
          <a:bodyPr/>
          <a:lstStyle/>
          <a:p>
            <a:endParaRPr lang="nl-BE"/>
          </a:p>
        </p:txBody>
      </p:sp>
    </p:spTree>
    <p:extLst>
      <p:ext uri="{BB962C8B-B14F-4D97-AF65-F5344CB8AC3E}">
        <p14:creationId xmlns:p14="http://schemas.microsoft.com/office/powerpoint/2010/main" val="2401502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B80D7-5C96-8C19-4CCF-6904D4FF65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01E12B-CACF-028A-C91A-DB9148CC9C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B5D707-FCAF-98FD-59A8-271729380B8B}"/>
              </a:ext>
            </a:extLst>
          </p:cNvPr>
          <p:cNvSpPr>
            <a:spLocks noGrp="1"/>
          </p:cNvSpPr>
          <p:nvPr>
            <p:ph type="body" idx="1"/>
          </p:nvPr>
        </p:nvSpPr>
        <p:spPr/>
        <p:txBody>
          <a:bodyPr/>
          <a:lstStyle/>
          <a:p>
            <a:endParaRPr lang="nl-BE"/>
          </a:p>
        </p:txBody>
      </p:sp>
    </p:spTree>
    <p:extLst>
      <p:ext uri="{BB962C8B-B14F-4D97-AF65-F5344CB8AC3E}">
        <p14:creationId xmlns:p14="http://schemas.microsoft.com/office/powerpoint/2010/main" val="1357882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A7865-6EF4-204F-2A77-4ED419336C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1FDBD0-9A54-C612-49A3-BBA891D367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E020B5-4008-F290-3F9E-D68488F59F3D}"/>
              </a:ext>
            </a:extLst>
          </p:cNvPr>
          <p:cNvSpPr>
            <a:spLocks noGrp="1"/>
          </p:cNvSpPr>
          <p:nvPr>
            <p:ph type="body" idx="1"/>
          </p:nvPr>
        </p:nvSpPr>
        <p:spPr/>
        <p:txBody>
          <a:bodyPr/>
          <a:lstStyle/>
          <a:p>
            <a:endParaRPr lang="nl-BE"/>
          </a:p>
        </p:txBody>
      </p:sp>
    </p:spTree>
    <p:extLst>
      <p:ext uri="{BB962C8B-B14F-4D97-AF65-F5344CB8AC3E}">
        <p14:creationId xmlns:p14="http://schemas.microsoft.com/office/powerpoint/2010/main" val="4170238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Tree>
    <p:extLst>
      <p:ext uri="{BB962C8B-B14F-4D97-AF65-F5344CB8AC3E}">
        <p14:creationId xmlns:p14="http://schemas.microsoft.com/office/powerpoint/2010/main" val="3099257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6F456-9E4E-4597-BFDA-37785878C8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3278E9-4439-98CD-953F-F5DE8FFDBF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619EDC-6D84-1F02-E76F-B34889DC8AE6}"/>
              </a:ext>
            </a:extLst>
          </p:cNvPr>
          <p:cNvSpPr>
            <a:spLocks noGrp="1"/>
          </p:cNvSpPr>
          <p:nvPr>
            <p:ph type="body" idx="1"/>
          </p:nvPr>
        </p:nvSpPr>
        <p:spPr/>
        <p:txBody>
          <a:bodyPr/>
          <a:lstStyle/>
          <a:p>
            <a:endParaRPr lang="nl-BE"/>
          </a:p>
        </p:txBody>
      </p:sp>
    </p:spTree>
    <p:extLst>
      <p:ext uri="{BB962C8B-B14F-4D97-AF65-F5344CB8AC3E}">
        <p14:creationId xmlns:p14="http://schemas.microsoft.com/office/powerpoint/2010/main" val="3899824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A91B9-0B47-0B47-B869-B1629B8870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823EEA-73A2-BDE6-96D3-BEFF4B994F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8C437A-1469-9332-CFC9-26B44A58ADB6}"/>
              </a:ext>
            </a:extLst>
          </p:cNvPr>
          <p:cNvSpPr>
            <a:spLocks noGrp="1"/>
          </p:cNvSpPr>
          <p:nvPr>
            <p:ph type="body" idx="1"/>
          </p:nvPr>
        </p:nvSpPr>
        <p:spPr/>
        <p:txBody>
          <a:bodyPr/>
          <a:lstStyle/>
          <a:p>
            <a:endParaRPr lang="nl-BE"/>
          </a:p>
        </p:txBody>
      </p:sp>
    </p:spTree>
    <p:extLst>
      <p:ext uri="{BB962C8B-B14F-4D97-AF65-F5344CB8AC3E}">
        <p14:creationId xmlns:p14="http://schemas.microsoft.com/office/powerpoint/2010/main" val="2508494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Tree>
    <p:extLst>
      <p:ext uri="{BB962C8B-B14F-4D97-AF65-F5344CB8AC3E}">
        <p14:creationId xmlns:p14="http://schemas.microsoft.com/office/powerpoint/2010/main" val="1636639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15970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2400" indent="0">
              <a:buNone/>
            </a:pPr>
            <a:r>
              <a:rPr lang="nl-NL"/>
              <a:t>Thematische WP:</a:t>
            </a:r>
          </a:p>
          <a:p>
            <a:pPr marL="457200" indent="-304800">
              <a:buFont typeface="Arial" panose="020B0604020202020204" pitchFamily="34" charset="0"/>
              <a:buChar char="•"/>
            </a:pPr>
            <a:r>
              <a:rPr lang="nl-NL" err="1"/>
              <a:t>Socio</a:t>
            </a:r>
            <a:r>
              <a:rPr lang="nl-NL"/>
              <a:t> economische gegevens</a:t>
            </a:r>
          </a:p>
          <a:p>
            <a:pPr marL="457200" indent="-304800">
              <a:buFont typeface="Arial" panose="020B0604020202020204" pitchFamily="34" charset="0"/>
              <a:buChar char="•"/>
            </a:pPr>
            <a:r>
              <a:rPr lang="nl-NL"/>
              <a:t>Gezondheid</a:t>
            </a:r>
          </a:p>
          <a:p>
            <a:pPr marL="457200" indent="-304800">
              <a:buFont typeface="Arial" panose="020B0604020202020204" pitchFamily="34" charset="0"/>
              <a:buChar char="•"/>
            </a:pPr>
            <a:r>
              <a:rPr lang="nl-NL"/>
              <a:t>Water</a:t>
            </a:r>
          </a:p>
          <a:p>
            <a:pPr marL="457200" indent="-304800">
              <a:buFont typeface="Arial" panose="020B0604020202020204" pitchFamily="34" charset="0"/>
              <a:buChar char="•"/>
            </a:pPr>
            <a:r>
              <a:rPr lang="nl-NL"/>
              <a:t>Biodiversiteit</a:t>
            </a:r>
          </a:p>
          <a:p>
            <a:pPr marL="457200" indent="-304800">
              <a:buFont typeface="Arial" panose="020B0604020202020204" pitchFamily="34" charset="0"/>
              <a:buChar char="•"/>
            </a:pPr>
            <a:r>
              <a:rPr lang="nl-BE"/>
              <a:t>Werkgelegenheid en opleiding</a:t>
            </a:r>
          </a:p>
          <a:p>
            <a:pPr marL="457200" indent="-304800">
              <a:buFont typeface="Arial" panose="020B0604020202020204" pitchFamily="34" charset="0"/>
              <a:buChar char="•"/>
            </a:pPr>
            <a:r>
              <a:rPr lang="nl-BE"/>
              <a:t>Mobiliteit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47864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52400" indent="0" algn="l">
              <a:spcBef>
                <a:spcPts val="750"/>
              </a:spcBef>
              <a:buFont typeface="Arial" panose="020B0604020202020204" pitchFamily="34" charset="0"/>
              <a:buNone/>
            </a:pPr>
            <a:r>
              <a:rPr lang="nl-BE" b="0" i="0" err="1">
                <a:solidFill>
                  <a:srgbClr val="292A2E"/>
                </a:solidFill>
                <a:effectLst/>
                <a:latin typeface="ui-sans-serif"/>
              </a:rPr>
              <a:t>NCA’s</a:t>
            </a:r>
            <a:endParaRPr lang="nl-BE" b="0" i="0">
              <a:solidFill>
                <a:srgbClr val="292A2E"/>
              </a:solidFill>
              <a:effectLst/>
              <a:latin typeface="ui-sans-serif"/>
            </a:endParaRPr>
          </a:p>
          <a:p>
            <a:pPr marL="152400" indent="0" algn="l">
              <a:spcBef>
                <a:spcPts val="750"/>
              </a:spcBef>
              <a:buFont typeface="Arial" panose="020B0604020202020204" pitchFamily="34" charset="0"/>
              <a:buNone/>
            </a:pPr>
            <a:endParaRPr lang="nl-BE" b="0" i="0">
              <a:solidFill>
                <a:srgbClr val="292A2E"/>
              </a:solidFill>
              <a:effectLst/>
              <a:latin typeface="ui-sans-serif"/>
            </a:endParaRPr>
          </a:p>
          <a:p>
            <a:pPr algn="l">
              <a:spcBef>
                <a:spcPts val="750"/>
              </a:spcBef>
              <a:buFont typeface="Arial" panose="020B0604020202020204" pitchFamily="34" charset="0"/>
              <a:buChar char="•"/>
            </a:pPr>
            <a:r>
              <a:rPr lang="nl-BE" b="0" i="0">
                <a:solidFill>
                  <a:srgbClr val="292A2E"/>
                </a:solidFill>
                <a:effectLst/>
                <a:latin typeface="ui-sans-serif"/>
              </a:rPr>
              <a:t>Vlaanderen: Digitaal Vlaanderen → Ziggy Vanlishout</a:t>
            </a:r>
          </a:p>
          <a:p>
            <a:pPr algn="l">
              <a:spcBef>
                <a:spcPts val="750"/>
              </a:spcBef>
              <a:buFont typeface="Arial" panose="020B0604020202020204" pitchFamily="34" charset="0"/>
              <a:buChar char="•"/>
            </a:pPr>
            <a:r>
              <a:rPr lang="nl-BE" b="0" i="0">
                <a:solidFill>
                  <a:srgbClr val="292A2E"/>
                </a:solidFill>
                <a:effectLst/>
                <a:latin typeface="ui-sans-serif"/>
              </a:rPr>
              <a:t>Wallonië: SPW Digital → Xavier </a:t>
            </a:r>
            <a:r>
              <a:rPr lang="nl-BE" b="0" i="0" err="1">
                <a:solidFill>
                  <a:srgbClr val="292A2E"/>
                </a:solidFill>
                <a:effectLst/>
                <a:latin typeface="ui-sans-serif"/>
              </a:rPr>
              <a:t>Demarets</a:t>
            </a:r>
            <a:endParaRPr lang="nl-BE" b="0" i="0">
              <a:solidFill>
                <a:srgbClr val="292A2E"/>
              </a:solidFill>
              <a:effectLst/>
              <a:latin typeface="ui-sans-serif"/>
            </a:endParaRPr>
          </a:p>
          <a:p>
            <a:pPr algn="l">
              <a:spcBef>
                <a:spcPts val="750"/>
              </a:spcBef>
              <a:buFont typeface="Arial" panose="020B0604020202020204" pitchFamily="34" charset="0"/>
              <a:buChar char="•"/>
            </a:pPr>
            <a:r>
              <a:rPr lang="nl-BE" b="0" i="0">
                <a:solidFill>
                  <a:srgbClr val="292A2E"/>
                </a:solidFill>
                <a:effectLst/>
                <a:latin typeface="ui-sans-serif"/>
              </a:rPr>
              <a:t>Frankijk: </a:t>
            </a:r>
            <a:r>
              <a:rPr lang="nl-BE" b="0" i="0" err="1">
                <a:solidFill>
                  <a:srgbClr val="292A2E"/>
                </a:solidFill>
                <a:effectLst/>
                <a:latin typeface="ui-sans-serif"/>
              </a:rPr>
              <a:t>to</a:t>
            </a:r>
            <a:r>
              <a:rPr lang="nl-BE" b="0" i="0">
                <a:solidFill>
                  <a:srgbClr val="292A2E"/>
                </a:solidFill>
                <a:effectLst/>
                <a:latin typeface="ui-sans-serif"/>
              </a:rPr>
              <a:t> </a:t>
            </a:r>
            <a:r>
              <a:rPr lang="nl-BE" b="0" i="0" err="1">
                <a:solidFill>
                  <a:srgbClr val="292A2E"/>
                </a:solidFill>
                <a:effectLst/>
                <a:latin typeface="ui-sans-serif"/>
              </a:rPr>
              <a:t>be</a:t>
            </a:r>
            <a:r>
              <a:rPr lang="nl-BE" b="0" i="0">
                <a:solidFill>
                  <a:srgbClr val="292A2E"/>
                </a:solidFill>
                <a:effectLst/>
                <a:latin typeface="ui-sans-serif"/>
              </a:rPr>
              <a:t> </a:t>
            </a:r>
            <a:r>
              <a:rPr lang="nl-BE" b="0" i="0" err="1">
                <a:solidFill>
                  <a:srgbClr val="292A2E"/>
                </a:solidFill>
                <a:effectLst/>
                <a:latin typeface="ui-sans-serif"/>
              </a:rPr>
              <a:t>confirmed</a:t>
            </a:r>
            <a:endParaRPr lang="nl-BE" b="0" i="0">
              <a:solidFill>
                <a:srgbClr val="292A2E"/>
              </a:solidFill>
              <a:effectLst/>
              <a:latin typeface="ui-sans-serif"/>
            </a:endParaRPr>
          </a:p>
          <a:p>
            <a:pPr algn="l">
              <a:spcBef>
                <a:spcPts val="750"/>
              </a:spcBef>
              <a:buFont typeface="Arial" panose="020B0604020202020204" pitchFamily="34" charset="0"/>
              <a:buChar char="•"/>
            </a:pPr>
            <a:r>
              <a:rPr lang="nl-BE" b="0" i="0">
                <a:solidFill>
                  <a:srgbClr val="292A2E"/>
                </a:solidFill>
                <a:effectLst/>
                <a:latin typeface="ui-sans-serif"/>
              </a:rPr>
              <a:t>(Brussels Hoofdstedelijk Gewest: </a:t>
            </a:r>
            <a:r>
              <a:rPr lang="nl-BE" b="0" i="0" err="1">
                <a:solidFill>
                  <a:srgbClr val="292A2E"/>
                </a:solidFill>
                <a:effectLst/>
                <a:latin typeface="ui-sans-serif"/>
              </a:rPr>
              <a:t>Paradigm</a:t>
            </a:r>
            <a:r>
              <a:rPr lang="nl-BE" b="0" i="0">
                <a:solidFill>
                  <a:srgbClr val="292A2E"/>
                </a:solidFill>
                <a:effectLst/>
                <a:latin typeface="ui-sans-serif"/>
              </a:rPr>
              <a:t> → Loïc </a:t>
            </a:r>
            <a:r>
              <a:rPr lang="nl-BE" b="0" i="0" err="1">
                <a:solidFill>
                  <a:srgbClr val="292A2E"/>
                </a:solidFill>
                <a:effectLst/>
                <a:latin typeface="ui-sans-serif"/>
              </a:rPr>
              <a:t>Brelot</a:t>
            </a:r>
            <a:r>
              <a:rPr lang="nl-BE" b="0" i="0">
                <a:solidFill>
                  <a:srgbClr val="292A2E"/>
                </a:solidFill>
                <a:effectLst/>
                <a:latin typeface="ui-sans-serif"/>
              </a:rPr>
              <a:t> </a:t>
            </a:r>
            <a:r>
              <a:rPr lang="nl-BE" b="0" i="0" err="1">
                <a:solidFill>
                  <a:srgbClr val="292A2E"/>
                </a:solidFill>
                <a:effectLst/>
                <a:latin typeface="ui-sans-serif"/>
              </a:rPr>
              <a:t>lbrelot@paradigm.brussels</a:t>
            </a:r>
            <a:r>
              <a:rPr lang="nl-BE" b="0" i="0">
                <a:solidFill>
                  <a:srgbClr val="292A2E"/>
                </a:solidFill>
                <a:effectLst/>
                <a:latin typeface="ui-sans-serif"/>
              </a:rPr>
              <a:t> → hier niet betrokken omdat het over Waals grondgebied gaat? TBC door Véronique)</a:t>
            </a:r>
          </a:p>
          <a:p>
            <a:endParaRPr lang="nl-BE"/>
          </a:p>
        </p:txBody>
      </p:sp>
      <p:sp>
        <p:nvSpPr>
          <p:cNvPr id="4" name="Tijdelijke aanduiding voor dianumm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50562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2807A-4541-EA76-A576-9AC57E182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9CEEE-3013-660B-85B7-F3F3A4AB8A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1E1880-8A84-CB7B-7760-2C599EB68652}"/>
              </a:ext>
            </a:extLst>
          </p:cNvPr>
          <p:cNvSpPr>
            <a:spLocks noGrp="1"/>
          </p:cNvSpPr>
          <p:nvPr>
            <p:ph type="body" idx="1"/>
          </p:nvPr>
        </p:nvSpPr>
        <p:spPr/>
        <p:txBody>
          <a:bodyPr/>
          <a:lstStyle/>
          <a:p>
            <a:endParaRPr lang="nl-BE"/>
          </a:p>
        </p:txBody>
      </p:sp>
    </p:spTree>
    <p:extLst>
      <p:ext uri="{BB962C8B-B14F-4D97-AF65-F5344CB8AC3E}">
        <p14:creationId xmlns:p14="http://schemas.microsoft.com/office/powerpoint/2010/main" val="3425003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46D8A-B3EF-237B-C891-9DCBAFCDE3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53EAE3-2313-72E8-8ABB-90417A7C51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E4AEF1-336F-9F20-AC40-4AD4E3F026F5}"/>
              </a:ext>
            </a:extLst>
          </p:cNvPr>
          <p:cNvSpPr>
            <a:spLocks noGrp="1"/>
          </p:cNvSpPr>
          <p:nvPr>
            <p:ph type="body" idx="1"/>
          </p:nvPr>
        </p:nvSpPr>
        <p:spPr/>
        <p:txBody>
          <a:bodyPr/>
          <a:lstStyle/>
          <a:p>
            <a:endParaRPr lang="nl-BE"/>
          </a:p>
        </p:txBody>
      </p:sp>
    </p:spTree>
    <p:extLst>
      <p:ext uri="{BB962C8B-B14F-4D97-AF65-F5344CB8AC3E}">
        <p14:creationId xmlns:p14="http://schemas.microsoft.com/office/powerpoint/2010/main" val="182124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Voor lokale besturen is interoperabiliteit essentieel om efficiënter te kunnen werken en betere diensten te kunnen leveren aan hun burgers. Het maakt het mogelijk om gegevens uit verschillende systemen te integreren en te delen, waardoor processen worden gestroomlijnd en de dienstverlening wordt verbeterd. Bovendien bevordert interoperabiliteit samenwerking tussen lokale besturen en andere overheden, waardoor de algehele efficiëntie van de overheid wordt vergroot.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410ACF-57B6-4667-9AFA-8D87D868C9CD}" type="slidenum">
              <a:rPr kumimoji="0" lang="nl-B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B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28757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8.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4.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8.xml"/><Relationship Id="rId1" Type="http://schemas.openxmlformats.org/officeDocument/2006/relationships/themeOverride" Target="../theme/themeOverride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9.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7.xml"/></Relationships>
</file>

<file path=ppt/slideLayouts/_rels/slideLayout13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9.xml"/><Relationship Id="rId1" Type="http://schemas.openxmlformats.org/officeDocument/2006/relationships/themeOverride" Target="../theme/themeOverride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Master" Target="../slideMasters/slideMaster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9.svg"/><Relationship Id="rId2" Type="http://schemas.openxmlformats.org/officeDocument/2006/relationships/image" Target="../media/image18.png"/><Relationship Id="rId1" Type="http://schemas.openxmlformats.org/officeDocument/2006/relationships/slideMaster" Target="../slideMasters/slideMaster5.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5.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9.svg"/><Relationship Id="rId2" Type="http://schemas.openxmlformats.org/officeDocument/2006/relationships/image" Target="../media/image18.png"/><Relationship Id="rId1" Type="http://schemas.openxmlformats.org/officeDocument/2006/relationships/slideMaster" Target="../slideMasters/slideMaster6.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6.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Master" Target="../slideMasters/slideMaster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0" name="Picture 9" descr="A picture containing floor&#10;&#10;Description automatically generated">
            <a:extLst>
              <a:ext uri="{FF2B5EF4-FFF2-40B4-BE49-F238E27FC236}">
                <a16:creationId xmlns:a16="http://schemas.microsoft.com/office/drawing/2014/main" id="{75FEB3F6-D760-4900-BFEC-8E377FF24567}"/>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rcRect/>
          <a:stretch>
            <a:fillRect/>
          </a:stretch>
        </p:blipFill>
        <p:spPr>
          <a:xfrm>
            <a:off x="2394109" y="-10485"/>
            <a:ext cx="6749891" cy="5153985"/>
          </a:xfrm>
          <a:custGeom>
            <a:avLst/>
            <a:gdLst>
              <a:gd name="connsiteX0" fmla="*/ 0 w 8999854"/>
              <a:gd name="connsiteY0" fmla="*/ 0 h 6871980"/>
              <a:gd name="connsiteX1" fmla="*/ 6445616 w 8999854"/>
              <a:gd name="connsiteY1" fmla="*/ 0 h 6871980"/>
              <a:gd name="connsiteX2" fmla="*/ 8999854 w 8999854"/>
              <a:gd name="connsiteY2" fmla="*/ 1787025 h 6871980"/>
              <a:gd name="connsiteX3" fmla="*/ 8999854 w 8999854"/>
              <a:gd name="connsiteY3" fmla="*/ 5085019 h 6871980"/>
              <a:gd name="connsiteX4" fmla="*/ 6443798 w 8999854"/>
              <a:gd name="connsiteY4" fmla="*/ 6871980 h 6871980"/>
              <a:gd name="connsiteX5" fmla="*/ 6830 w 8999854"/>
              <a:gd name="connsiteY5" fmla="*/ 6871980 h 6871980"/>
              <a:gd name="connsiteX6" fmla="*/ 4911484 w 8999854"/>
              <a:gd name="connsiteY6" fmla="*/ 3436637 h 687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854" h="6871980">
                <a:moveTo>
                  <a:pt x="0" y="0"/>
                </a:moveTo>
                <a:lnTo>
                  <a:pt x="6445616" y="0"/>
                </a:lnTo>
                <a:lnTo>
                  <a:pt x="8999854" y="1787025"/>
                </a:lnTo>
                <a:lnTo>
                  <a:pt x="8999854" y="5085019"/>
                </a:lnTo>
                <a:lnTo>
                  <a:pt x="6443798" y="6871980"/>
                </a:lnTo>
                <a:lnTo>
                  <a:pt x="6830" y="6871980"/>
                </a:lnTo>
                <a:lnTo>
                  <a:pt x="4911484" y="3436637"/>
                </a:lnTo>
                <a:close/>
              </a:path>
            </a:pathLst>
          </a:custGeom>
        </p:spPr>
      </p:pic>
      <p:grpSp>
        <p:nvGrpSpPr>
          <p:cNvPr id="9" name="Group 8">
            <a:extLst>
              <a:ext uri="{FF2B5EF4-FFF2-40B4-BE49-F238E27FC236}">
                <a16:creationId xmlns:a16="http://schemas.microsoft.com/office/drawing/2014/main" id="{D3318853-BD0A-4D4E-A23C-6F522A624193}"/>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11" name="Freeform: Shape 10">
              <a:extLst>
                <a:ext uri="{FF2B5EF4-FFF2-40B4-BE49-F238E27FC236}">
                  <a16:creationId xmlns:a16="http://schemas.microsoft.com/office/drawing/2014/main" id="{1A10232D-0449-4823-B949-BB1487F93B15}"/>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26AFAFFD-068B-411B-9924-4347AE8245BE}"/>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pic>
        <p:nvPicPr>
          <p:cNvPr id="14" name="Picture 13" descr="A picture containing text&#10;&#10;Description automatically generated">
            <a:extLst>
              <a:ext uri="{FF2B5EF4-FFF2-40B4-BE49-F238E27FC236}">
                <a16:creationId xmlns:a16="http://schemas.microsoft.com/office/drawing/2014/main" id="{1EC1DC95-204C-4D90-AE62-E3AD462DE1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0" y="4175227"/>
            <a:ext cx="2589077" cy="651672"/>
          </a:xfrm>
          <a:prstGeom prst="rect">
            <a:avLst/>
          </a:prstGeom>
        </p:spPr>
      </p:pic>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
        <p:nvSpPr>
          <p:cNvPr id="17" name="Tijdelijke aanduiding voor dianummer 5">
            <a:extLst>
              <a:ext uri="{FF2B5EF4-FFF2-40B4-BE49-F238E27FC236}">
                <a16:creationId xmlns:a16="http://schemas.microsoft.com/office/drawing/2014/main" id="{30DBCDA1-1C65-4A71-BA42-55F5DD4C582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324248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 Tussentitel + 2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817688"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240740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817089" y="2504535"/>
            <a:ext cx="3412541"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9" name="Text Placeholder 16">
            <a:extLst>
              <a:ext uri="{FF2B5EF4-FFF2-40B4-BE49-F238E27FC236}">
                <a16:creationId xmlns:a16="http://schemas.microsoft.com/office/drawing/2014/main" id="{7D3C742E-7030-4C09-A4E2-EE5560A92F6F}"/>
              </a:ext>
            </a:extLst>
          </p:cNvPr>
          <p:cNvSpPr>
            <a:spLocks noGrp="1"/>
          </p:cNvSpPr>
          <p:nvPr>
            <p:ph type="body" sz="quarter" idx="21"/>
          </p:nvPr>
        </p:nvSpPr>
        <p:spPr>
          <a:xfrm>
            <a:off x="4914970"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30" name="Rectangle 29">
            <a:extLst>
              <a:ext uri="{FF2B5EF4-FFF2-40B4-BE49-F238E27FC236}">
                <a16:creationId xmlns:a16="http://schemas.microsoft.com/office/drawing/2014/main" id="{2BCC130F-4C58-4918-8A26-AD95CBCEBBB9}"/>
              </a:ext>
            </a:extLst>
          </p:cNvPr>
          <p:cNvSpPr/>
          <p:nvPr userDrawn="1"/>
        </p:nvSpPr>
        <p:spPr>
          <a:xfrm>
            <a:off x="6504682"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31" name="Text Placeholder 20">
            <a:extLst>
              <a:ext uri="{FF2B5EF4-FFF2-40B4-BE49-F238E27FC236}">
                <a16:creationId xmlns:a16="http://schemas.microsoft.com/office/drawing/2014/main" id="{2319D7C0-B552-49BD-9175-92D787A5496B}"/>
              </a:ext>
            </a:extLst>
          </p:cNvPr>
          <p:cNvSpPr>
            <a:spLocks noGrp="1"/>
          </p:cNvSpPr>
          <p:nvPr>
            <p:ph type="body" sz="quarter" idx="22"/>
          </p:nvPr>
        </p:nvSpPr>
        <p:spPr>
          <a:xfrm>
            <a:off x="4914371" y="2504535"/>
            <a:ext cx="3412541"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85746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ussenTitel Patroon">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BFC7578-D2D4-4FD7-94D4-249E9425DBA7}"/>
              </a:ext>
            </a:extLst>
          </p:cNvPr>
          <p:cNvGrpSpPr>
            <a:grpSpLocks noChangeAspect="1"/>
          </p:cNvGrpSpPr>
          <p:nvPr userDrawn="1"/>
        </p:nvGrpSpPr>
        <p:grpSpPr>
          <a:xfrm>
            <a:off x="-1" y="1"/>
            <a:ext cx="9144002" cy="5143500"/>
            <a:chOff x="705255" y="97277"/>
            <a:chExt cx="5836597" cy="3283085"/>
          </a:xfrm>
          <a:noFill/>
        </p:grpSpPr>
        <p:pic>
          <p:nvPicPr>
            <p:cNvPr id="8" name="Graphic 7">
              <a:extLst>
                <a:ext uri="{FF2B5EF4-FFF2-40B4-BE49-F238E27FC236}">
                  <a16:creationId xmlns:a16="http://schemas.microsoft.com/office/drawing/2014/main" id="{57D20F1A-942E-467D-8FEB-0AB9D32F865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731" t="42477" r="51216" b="51808"/>
            <a:stretch/>
          </p:blipFill>
          <p:spPr>
            <a:xfrm>
              <a:off x="705255" y="97277"/>
              <a:ext cx="5836597" cy="3283084"/>
            </a:xfrm>
            <a:prstGeom prst="rect">
              <a:avLst/>
            </a:prstGeom>
          </p:spPr>
        </p:pic>
        <p:pic>
          <p:nvPicPr>
            <p:cNvPr id="9" name="Graphic 8">
              <a:extLst>
                <a:ext uri="{FF2B5EF4-FFF2-40B4-BE49-F238E27FC236}">
                  <a16:creationId xmlns:a16="http://schemas.microsoft.com/office/drawing/2014/main" id="{EF2BBE1E-1590-446B-8050-39CE8A2F4E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8318" t="42477" r="48629" b="51808"/>
            <a:stretch/>
          </p:blipFill>
          <p:spPr>
            <a:xfrm flipH="1">
              <a:off x="705255" y="97277"/>
              <a:ext cx="5836597" cy="3283085"/>
            </a:xfrm>
            <a:prstGeom prst="rect">
              <a:avLst/>
            </a:prstGeom>
          </p:spPr>
        </p:pic>
      </p:gr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6" name="Rechthoek 6">
            <a:extLst>
              <a:ext uri="{FF2B5EF4-FFF2-40B4-BE49-F238E27FC236}">
                <a16:creationId xmlns:a16="http://schemas.microsoft.com/office/drawing/2014/main" id="{E423B54A-434E-4870-B2F2-5857F82B4E2C}"/>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 name="Tijdelijke aanduiding voor dianummer 5">
            <a:extLst>
              <a:ext uri="{FF2B5EF4-FFF2-40B4-BE49-F238E27FC236}">
                <a16:creationId xmlns:a16="http://schemas.microsoft.com/office/drawing/2014/main" id="{EC89C4FA-B0E4-4823-BF2A-0719B05069F9}"/>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322778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el + Inhou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2BA3-1A59-4106-AB0B-121C907F47FB}"/>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B9C52538-1FF6-4A48-B824-17232198D1BB}"/>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6E447F7F-BD98-45A3-9CB5-738FC09F80F6}"/>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5" name="Tijdelijke aanduiding voor tekst 2">
            <a:extLst>
              <a:ext uri="{FF2B5EF4-FFF2-40B4-BE49-F238E27FC236}">
                <a16:creationId xmlns:a16="http://schemas.microsoft.com/office/drawing/2014/main" id="{7BE2456B-919F-4C28-B6F2-477203DFDD68}"/>
              </a:ext>
            </a:extLst>
          </p:cNvPr>
          <p:cNvSpPr>
            <a:spLocks noGrp="1"/>
          </p:cNvSpPr>
          <p:nvPr>
            <p:ph idx="1"/>
          </p:nvPr>
        </p:nvSpPr>
        <p:spPr>
          <a:xfrm>
            <a:off x="628650" y="1194197"/>
            <a:ext cx="7886700" cy="3438525"/>
          </a:xfrm>
          <a:prstGeom prst="rect">
            <a:avLst/>
          </a:prstGeom>
        </p:spPr>
        <p:txBody>
          <a:bodyPr vert="horz" lIns="0" tIns="45720" rIns="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377330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el + Boventitel + Inhou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194197"/>
            <a:ext cx="7886700" cy="3438525"/>
          </a:xfrm>
        </p:spPr>
        <p:txBody>
          <a:bodyPr/>
          <a:lstStyle>
            <a:lvl1pPr>
              <a:defRPr u="none"/>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57803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ACB4-A827-476B-A480-75BFBEF64F94}"/>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C5C9F335-3273-4667-AD8D-2C4BE24F1488}"/>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EFEB5C17-7629-4682-8F5F-4423A21D776A}"/>
              </a:ext>
            </a:extLst>
          </p:cNvPr>
          <p:cNvSpPr>
            <a:spLocks noGrp="1"/>
          </p:cNvSpPr>
          <p:nvPr>
            <p:ph type="sldNum" sz="quarter" idx="11"/>
          </p:nvPr>
        </p:nvSpPr>
        <p:spPr/>
        <p:txBody>
          <a:bodyPr/>
          <a:lstStyle/>
          <a:p>
            <a:fld id="{1EABE038-A425-4CC0-917A-1DC3ED725B2E}" type="slidenum">
              <a:rPr lang="nl-BE" smtClean="0"/>
              <a:pPr/>
              <a:t>‹#›</a:t>
            </a:fld>
            <a:endParaRPr lang="nl-BE"/>
          </a:p>
        </p:txBody>
      </p:sp>
    </p:spTree>
    <p:extLst>
      <p:ext uri="{BB962C8B-B14F-4D97-AF65-F5344CB8AC3E}">
        <p14:creationId xmlns:p14="http://schemas.microsoft.com/office/powerpoint/2010/main" val="388528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el + Boven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427898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el + Tussentitel + 2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817688"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240740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817089" y="2504535"/>
            <a:ext cx="3412541"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9" name="Text Placeholder 16">
            <a:extLst>
              <a:ext uri="{FF2B5EF4-FFF2-40B4-BE49-F238E27FC236}">
                <a16:creationId xmlns:a16="http://schemas.microsoft.com/office/drawing/2014/main" id="{7D3C742E-7030-4C09-A4E2-EE5560A92F6F}"/>
              </a:ext>
            </a:extLst>
          </p:cNvPr>
          <p:cNvSpPr>
            <a:spLocks noGrp="1"/>
          </p:cNvSpPr>
          <p:nvPr>
            <p:ph type="body" sz="quarter" idx="21"/>
          </p:nvPr>
        </p:nvSpPr>
        <p:spPr>
          <a:xfrm>
            <a:off x="4914970"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0" name="Rectangle 29">
            <a:extLst>
              <a:ext uri="{FF2B5EF4-FFF2-40B4-BE49-F238E27FC236}">
                <a16:creationId xmlns:a16="http://schemas.microsoft.com/office/drawing/2014/main" id="{2BCC130F-4C58-4918-8A26-AD95CBCEBBB9}"/>
              </a:ext>
            </a:extLst>
          </p:cNvPr>
          <p:cNvSpPr/>
          <p:nvPr userDrawn="1"/>
        </p:nvSpPr>
        <p:spPr>
          <a:xfrm>
            <a:off x="6504682"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31" name="Text Placeholder 20">
            <a:extLst>
              <a:ext uri="{FF2B5EF4-FFF2-40B4-BE49-F238E27FC236}">
                <a16:creationId xmlns:a16="http://schemas.microsoft.com/office/drawing/2014/main" id="{2319D7C0-B552-49BD-9175-92D787A5496B}"/>
              </a:ext>
            </a:extLst>
          </p:cNvPr>
          <p:cNvSpPr>
            <a:spLocks noGrp="1"/>
          </p:cNvSpPr>
          <p:nvPr>
            <p:ph type="body" sz="quarter" idx="22"/>
          </p:nvPr>
        </p:nvSpPr>
        <p:spPr>
          <a:xfrm>
            <a:off x="4914371" y="2504535"/>
            <a:ext cx="3412541"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78813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el + Tussentitel + 3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50376"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3" name="Text Placeholder 16">
            <a:extLst>
              <a:ext uri="{FF2B5EF4-FFF2-40B4-BE49-F238E27FC236}">
                <a16:creationId xmlns:a16="http://schemas.microsoft.com/office/drawing/2014/main" id="{4903B434-F0DF-4A38-AD25-1AC6AC8F3084}"/>
              </a:ext>
            </a:extLst>
          </p:cNvPr>
          <p:cNvSpPr>
            <a:spLocks noGrp="1"/>
          </p:cNvSpPr>
          <p:nvPr>
            <p:ph type="body" sz="quarter" idx="15"/>
          </p:nvPr>
        </p:nvSpPr>
        <p:spPr>
          <a:xfrm>
            <a:off x="3477535"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4" name="Text Placeholder 16">
            <a:extLst>
              <a:ext uri="{FF2B5EF4-FFF2-40B4-BE49-F238E27FC236}">
                <a16:creationId xmlns:a16="http://schemas.microsoft.com/office/drawing/2014/main" id="{4F757132-B6AF-4A2B-9F9B-07AB94E88C17}"/>
              </a:ext>
            </a:extLst>
          </p:cNvPr>
          <p:cNvSpPr>
            <a:spLocks noGrp="1"/>
          </p:cNvSpPr>
          <p:nvPr>
            <p:ph type="body" sz="quarter" idx="16"/>
          </p:nvPr>
        </p:nvSpPr>
        <p:spPr>
          <a:xfrm>
            <a:off x="6204694" y="1439307"/>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72856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17" name="Rectangle 16">
            <a:extLst>
              <a:ext uri="{FF2B5EF4-FFF2-40B4-BE49-F238E27FC236}">
                <a16:creationId xmlns:a16="http://schemas.microsoft.com/office/drawing/2014/main" id="{5A5DD0C0-8DD0-4CF1-A9DC-5F39B9B29250}"/>
              </a:ext>
            </a:extLst>
          </p:cNvPr>
          <p:cNvSpPr/>
          <p:nvPr userDrawn="1"/>
        </p:nvSpPr>
        <p:spPr>
          <a:xfrm>
            <a:off x="436608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19" name="Rectangle 18">
            <a:extLst>
              <a:ext uri="{FF2B5EF4-FFF2-40B4-BE49-F238E27FC236}">
                <a16:creationId xmlns:a16="http://schemas.microsoft.com/office/drawing/2014/main" id="{6047A5D2-E535-4929-8474-B0DFBDAC3AAA}"/>
              </a:ext>
            </a:extLst>
          </p:cNvPr>
          <p:cNvSpPr/>
          <p:nvPr userDrawn="1"/>
        </p:nvSpPr>
        <p:spPr>
          <a:xfrm>
            <a:off x="7182886" y="2242116"/>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50376" y="2504535"/>
            <a:ext cx="2189700"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6" name="Text Placeholder 20">
            <a:extLst>
              <a:ext uri="{FF2B5EF4-FFF2-40B4-BE49-F238E27FC236}">
                <a16:creationId xmlns:a16="http://schemas.microsoft.com/office/drawing/2014/main" id="{EB0C5E13-305D-4093-8357-BB356F02F7B9}"/>
              </a:ext>
            </a:extLst>
          </p:cNvPr>
          <p:cNvSpPr>
            <a:spLocks noGrp="1"/>
          </p:cNvSpPr>
          <p:nvPr>
            <p:ph type="body" sz="quarter" idx="21"/>
          </p:nvPr>
        </p:nvSpPr>
        <p:spPr>
          <a:xfrm>
            <a:off x="3476765" y="2504535"/>
            <a:ext cx="2189700"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7" name="Text Placeholder 20">
            <a:extLst>
              <a:ext uri="{FF2B5EF4-FFF2-40B4-BE49-F238E27FC236}">
                <a16:creationId xmlns:a16="http://schemas.microsoft.com/office/drawing/2014/main" id="{A9B79223-F299-4F48-B8EE-17FF3C2046EB}"/>
              </a:ext>
            </a:extLst>
          </p:cNvPr>
          <p:cNvSpPr>
            <a:spLocks noGrp="1"/>
          </p:cNvSpPr>
          <p:nvPr>
            <p:ph type="body" sz="quarter" idx="22"/>
          </p:nvPr>
        </p:nvSpPr>
        <p:spPr>
          <a:xfrm>
            <a:off x="6203155" y="2504535"/>
            <a:ext cx="2189700"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79322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el + Tussentitel + 4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504535"/>
            <a:ext cx="1705733" cy="1992600"/>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331834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el + Tussentitel + 2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8" name="Text Placeholder 16">
            <a:extLst>
              <a:ext uri="{FF2B5EF4-FFF2-40B4-BE49-F238E27FC236}">
                <a16:creationId xmlns:a16="http://schemas.microsoft.com/office/drawing/2014/main" id="{46BDB17C-9B6D-48F9-9348-2AEF34DB3046}"/>
              </a:ext>
            </a:extLst>
          </p:cNvPr>
          <p:cNvSpPr>
            <a:spLocks noGrp="1"/>
          </p:cNvSpPr>
          <p:nvPr>
            <p:ph type="body" sz="quarter" idx="14"/>
          </p:nvPr>
        </p:nvSpPr>
        <p:spPr>
          <a:xfrm>
            <a:off x="816959"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9" name="Rectangle 18">
            <a:extLst>
              <a:ext uri="{FF2B5EF4-FFF2-40B4-BE49-F238E27FC236}">
                <a16:creationId xmlns:a16="http://schemas.microsoft.com/office/drawing/2014/main" id="{1DD495D0-3B93-43AE-B288-1723A0705626}"/>
              </a:ext>
            </a:extLst>
          </p:cNvPr>
          <p:cNvSpPr/>
          <p:nvPr userDrawn="1"/>
        </p:nvSpPr>
        <p:spPr>
          <a:xfrm>
            <a:off x="240740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0" name="Text Placeholder 20">
            <a:extLst>
              <a:ext uri="{FF2B5EF4-FFF2-40B4-BE49-F238E27FC236}">
                <a16:creationId xmlns:a16="http://schemas.microsoft.com/office/drawing/2014/main" id="{A69D1F81-2F1B-47B2-A28E-09C0F783B27E}"/>
              </a:ext>
            </a:extLst>
          </p:cNvPr>
          <p:cNvSpPr>
            <a:spLocks noGrp="1"/>
          </p:cNvSpPr>
          <p:nvPr>
            <p:ph type="body" sz="quarter" idx="20"/>
          </p:nvPr>
        </p:nvSpPr>
        <p:spPr>
          <a:xfrm>
            <a:off x="816959" y="2830429"/>
            <a:ext cx="34128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2" name="Online Image Placeholder 16">
            <a:extLst>
              <a:ext uri="{FF2B5EF4-FFF2-40B4-BE49-F238E27FC236}">
                <a16:creationId xmlns:a16="http://schemas.microsoft.com/office/drawing/2014/main" id="{222CE1EE-23F9-4FCE-86F0-7F96545E4E63}"/>
              </a:ext>
            </a:extLst>
          </p:cNvPr>
          <p:cNvSpPr>
            <a:spLocks noGrp="1"/>
          </p:cNvSpPr>
          <p:nvPr>
            <p:ph type="clipArt" sz="quarter" idx="27" hasCustomPrompt="1"/>
          </p:nvPr>
        </p:nvSpPr>
        <p:spPr>
          <a:xfrm>
            <a:off x="2185859" y="1285875"/>
            <a:ext cx="675000" cy="675000"/>
          </a:xfrm>
        </p:spPr>
        <p:txBody>
          <a:bodyPr/>
          <a:lstStyle/>
          <a:p>
            <a:r>
              <a:rPr lang="nl-BE"/>
              <a:t> </a:t>
            </a:r>
          </a:p>
        </p:txBody>
      </p:sp>
      <p:sp>
        <p:nvSpPr>
          <p:cNvPr id="23" name="Text Placeholder 16">
            <a:extLst>
              <a:ext uri="{FF2B5EF4-FFF2-40B4-BE49-F238E27FC236}">
                <a16:creationId xmlns:a16="http://schemas.microsoft.com/office/drawing/2014/main" id="{30D1A054-6415-47DE-9B16-10035EB53054}"/>
              </a:ext>
            </a:extLst>
          </p:cNvPr>
          <p:cNvSpPr>
            <a:spLocks noGrp="1"/>
          </p:cNvSpPr>
          <p:nvPr>
            <p:ph type="body" sz="quarter" idx="28"/>
          </p:nvPr>
        </p:nvSpPr>
        <p:spPr>
          <a:xfrm>
            <a:off x="4914242"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24" name="Rectangle 23">
            <a:extLst>
              <a:ext uri="{FF2B5EF4-FFF2-40B4-BE49-F238E27FC236}">
                <a16:creationId xmlns:a16="http://schemas.microsoft.com/office/drawing/2014/main" id="{3E6D2007-47ED-45A4-9F12-A18B0C9ED417}"/>
              </a:ext>
            </a:extLst>
          </p:cNvPr>
          <p:cNvSpPr/>
          <p:nvPr userDrawn="1"/>
        </p:nvSpPr>
        <p:spPr>
          <a:xfrm>
            <a:off x="65046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5" name="Text Placeholder 20">
            <a:extLst>
              <a:ext uri="{FF2B5EF4-FFF2-40B4-BE49-F238E27FC236}">
                <a16:creationId xmlns:a16="http://schemas.microsoft.com/office/drawing/2014/main" id="{B0A96B7A-60C9-490B-B4EE-D049BC61C564}"/>
              </a:ext>
            </a:extLst>
          </p:cNvPr>
          <p:cNvSpPr>
            <a:spLocks noGrp="1"/>
          </p:cNvSpPr>
          <p:nvPr>
            <p:ph type="body" sz="quarter" idx="29"/>
          </p:nvPr>
        </p:nvSpPr>
        <p:spPr>
          <a:xfrm>
            <a:off x="4914242" y="2830429"/>
            <a:ext cx="34128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6" name="Online Image Placeholder 16">
            <a:extLst>
              <a:ext uri="{FF2B5EF4-FFF2-40B4-BE49-F238E27FC236}">
                <a16:creationId xmlns:a16="http://schemas.microsoft.com/office/drawing/2014/main" id="{343900B9-5A27-4A34-9EA3-52EAA216C361}"/>
              </a:ext>
            </a:extLst>
          </p:cNvPr>
          <p:cNvSpPr>
            <a:spLocks noGrp="1"/>
          </p:cNvSpPr>
          <p:nvPr>
            <p:ph type="clipArt" sz="quarter" idx="30" hasCustomPrompt="1"/>
          </p:nvPr>
        </p:nvSpPr>
        <p:spPr>
          <a:xfrm>
            <a:off x="6283142" y="1285875"/>
            <a:ext cx="675000" cy="675000"/>
          </a:xfrm>
        </p:spPr>
        <p:txBody>
          <a:bodyPr/>
          <a:lstStyle/>
          <a:p>
            <a:r>
              <a:rPr lang="nl-BE"/>
              <a:t> </a:t>
            </a:r>
          </a:p>
        </p:txBody>
      </p:sp>
    </p:spTree>
    <p:extLst>
      <p:ext uri="{BB962C8B-B14F-4D97-AF65-F5344CB8AC3E}">
        <p14:creationId xmlns:p14="http://schemas.microsoft.com/office/powerpoint/2010/main" val="391099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el + Tussentitel + 3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23" name="Text Placeholder 16">
            <a:extLst>
              <a:ext uri="{FF2B5EF4-FFF2-40B4-BE49-F238E27FC236}">
                <a16:creationId xmlns:a16="http://schemas.microsoft.com/office/drawing/2014/main" id="{8BB1C6CA-135A-4AE9-9AB0-7B207BD8378D}"/>
              </a:ext>
            </a:extLst>
          </p:cNvPr>
          <p:cNvSpPr>
            <a:spLocks noGrp="1"/>
          </p:cNvSpPr>
          <p:nvPr>
            <p:ph type="body" sz="quarter" idx="14"/>
          </p:nvPr>
        </p:nvSpPr>
        <p:spPr>
          <a:xfrm>
            <a:off x="749991"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24" name="Rectangle 23">
            <a:extLst>
              <a:ext uri="{FF2B5EF4-FFF2-40B4-BE49-F238E27FC236}">
                <a16:creationId xmlns:a16="http://schemas.microsoft.com/office/drawing/2014/main" id="{45BCF47F-37A5-4B7C-9485-7519277ADFCA}"/>
              </a:ext>
            </a:extLst>
          </p:cNvPr>
          <p:cNvSpPr/>
          <p:nvPr userDrawn="1"/>
        </p:nvSpPr>
        <p:spPr>
          <a:xfrm>
            <a:off x="17288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5" name="Text Placeholder 20">
            <a:extLst>
              <a:ext uri="{FF2B5EF4-FFF2-40B4-BE49-F238E27FC236}">
                <a16:creationId xmlns:a16="http://schemas.microsoft.com/office/drawing/2014/main" id="{3728EF24-9EE6-4CEE-969E-B8B7446DDC0C}"/>
              </a:ext>
            </a:extLst>
          </p:cNvPr>
          <p:cNvSpPr>
            <a:spLocks noGrp="1"/>
          </p:cNvSpPr>
          <p:nvPr>
            <p:ph type="body" sz="quarter" idx="20"/>
          </p:nvPr>
        </p:nvSpPr>
        <p:spPr>
          <a:xfrm>
            <a:off x="749991" y="2830429"/>
            <a:ext cx="21897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8" name="Online Image Placeholder 16">
            <a:extLst>
              <a:ext uri="{FF2B5EF4-FFF2-40B4-BE49-F238E27FC236}">
                <a16:creationId xmlns:a16="http://schemas.microsoft.com/office/drawing/2014/main" id="{41F57AC2-0925-47D8-847C-E565727DA574}"/>
              </a:ext>
            </a:extLst>
          </p:cNvPr>
          <p:cNvSpPr>
            <a:spLocks noGrp="1"/>
          </p:cNvSpPr>
          <p:nvPr>
            <p:ph type="clipArt" sz="quarter" idx="27" hasCustomPrompt="1"/>
          </p:nvPr>
        </p:nvSpPr>
        <p:spPr>
          <a:xfrm>
            <a:off x="1507341" y="1285875"/>
            <a:ext cx="675000" cy="675000"/>
          </a:xfrm>
        </p:spPr>
        <p:txBody>
          <a:bodyPr/>
          <a:lstStyle/>
          <a:p>
            <a:r>
              <a:rPr lang="nl-BE"/>
              <a:t> </a:t>
            </a:r>
          </a:p>
        </p:txBody>
      </p:sp>
      <p:sp>
        <p:nvSpPr>
          <p:cNvPr id="34" name="Text Placeholder 16">
            <a:extLst>
              <a:ext uri="{FF2B5EF4-FFF2-40B4-BE49-F238E27FC236}">
                <a16:creationId xmlns:a16="http://schemas.microsoft.com/office/drawing/2014/main" id="{CC3F4D00-33C0-47BA-AD68-A90C140F0634}"/>
              </a:ext>
            </a:extLst>
          </p:cNvPr>
          <p:cNvSpPr>
            <a:spLocks noGrp="1"/>
          </p:cNvSpPr>
          <p:nvPr>
            <p:ph type="body" sz="quarter" idx="28"/>
          </p:nvPr>
        </p:nvSpPr>
        <p:spPr>
          <a:xfrm>
            <a:off x="3477150"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5" name="Rectangle 34">
            <a:extLst>
              <a:ext uri="{FF2B5EF4-FFF2-40B4-BE49-F238E27FC236}">
                <a16:creationId xmlns:a16="http://schemas.microsoft.com/office/drawing/2014/main" id="{BDC197F4-EA06-4DDA-A29E-0EF637FFFEBE}"/>
              </a:ext>
            </a:extLst>
          </p:cNvPr>
          <p:cNvSpPr/>
          <p:nvPr userDrawn="1"/>
        </p:nvSpPr>
        <p:spPr>
          <a:xfrm>
            <a:off x="4456042"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36" name="Text Placeholder 20">
            <a:extLst>
              <a:ext uri="{FF2B5EF4-FFF2-40B4-BE49-F238E27FC236}">
                <a16:creationId xmlns:a16="http://schemas.microsoft.com/office/drawing/2014/main" id="{526EC123-0D03-4949-A8C0-A22D37532819}"/>
              </a:ext>
            </a:extLst>
          </p:cNvPr>
          <p:cNvSpPr>
            <a:spLocks noGrp="1"/>
          </p:cNvSpPr>
          <p:nvPr>
            <p:ph type="body" sz="quarter" idx="29"/>
          </p:nvPr>
        </p:nvSpPr>
        <p:spPr>
          <a:xfrm>
            <a:off x="3477150" y="2830429"/>
            <a:ext cx="21897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37" name="Online Image Placeholder 16">
            <a:extLst>
              <a:ext uri="{FF2B5EF4-FFF2-40B4-BE49-F238E27FC236}">
                <a16:creationId xmlns:a16="http://schemas.microsoft.com/office/drawing/2014/main" id="{7A3AC853-2F98-4ED6-ADBA-F4C35BA5391D}"/>
              </a:ext>
            </a:extLst>
          </p:cNvPr>
          <p:cNvSpPr>
            <a:spLocks noGrp="1"/>
          </p:cNvSpPr>
          <p:nvPr>
            <p:ph type="clipArt" sz="quarter" idx="30" hasCustomPrompt="1"/>
          </p:nvPr>
        </p:nvSpPr>
        <p:spPr>
          <a:xfrm>
            <a:off x="4234500" y="1285875"/>
            <a:ext cx="675000" cy="675000"/>
          </a:xfrm>
        </p:spPr>
        <p:txBody>
          <a:bodyPr/>
          <a:lstStyle/>
          <a:p>
            <a:r>
              <a:rPr lang="nl-BE"/>
              <a:t> </a:t>
            </a:r>
          </a:p>
        </p:txBody>
      </p:sp>
      <p:sp>
        <p:nvSpPr>
          <p:cNvPr id="38" name="Text Placeholder 16">
            <a:extLst>
              <a:ext uri="{FF2B5EF4-FFF2-40B4-BE49-F238E27FC236}">
                <a16:creationId xmlns:a16="http://schemas.microsoft.com/office/drawing/2014/main" id="{77D2E02D-03FC-4B46-B861-DCDEDEC131FF}"/>
              </a:ext>
            </a:extLst>
          </p:cNvPr>
          <p:cNvSpPr>
            <a:spLocks noGrp="1"/>
          </p:cNvSpPr>
          <p:nvPr>
            <p:ph type="body" sz="quarter" idx="31"/>
          </p:nvPr>
        </p:nvSpPr>
        <p:spPr>
          <a:xfrm>
            <a:off x="6204309"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9" name="Rectangle 38">
            <a:extLst>
              <a:ext uri="{FF2B5EF4-FFF2-40B4-BE49-F238E27FC236}">
                <a16:creationId xmlns:a16="http://schemas.microsoft.com/office/drawing/2014/main" id="{35FF3416-302A-4EBD-90C7-F5A5EF8E3A87}"/>
              </a:ext>
            </a:extLst>
          </p:cNvPr>
          <p:cNvSpPr/>
          <p:nvPr userDrawn="1"/>
        </p:nvSpPr>
        <p:spPr>
          <a:xfrm>
            <a:off x="7183201"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40" name="Text Placeholder 20">
            <a:extLst>
              <a:ext uri="{FF2B5EF4-FFF2-40B4-BE49-F238E27FC236}">
                <a16:creationId xmlns:a16="http://schemas.microsoft.com/office/drawing/2014/main" id="{674B1754-672D-4B67-A177-16D8B34DD396}"/>
              </a:ext>
            </a:extLst>
          </p:cNvPr>
          <p:cNvSpPr>
            <a:spLocks noGrp="1"/>
          </p:cNvSpPr>
          <p:nvPr>
            <p:ph type="body" sz="quarter" idx="32"/>
          </p:nvPr>
        </p:nvSpPr>
        <p:spPr>
          <a:xfrm>
            <a:off x="6204309" y="2830429"/>
            <a:ext cx="2189700"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1" name="Online Image Placeholder 16">
            <a:extLst>
              <a:ext uri="{FF2B5EF4-FFF2-40B4-BE49-F238E27FC236}">
                <a16:creationId xmlns:a16="http://schemas.microsoft.com/office/drawing/2014/main" id="{21C369DB-296F-4ECC-B095-94B0855D5BF5}"/>
              </a:ext>
            </a:extLst>
          </p:cNvPr>
          <p:cNvSpPr>
            <a:spLocks noGrp="1"/>
          </p:cNvSpPr>
          <p:nvPr>
            <p:ph type="clipArt" sz="quarter" idx="33" hasCustomPrompt="1"/>
          </p:nvPr>
        </p:nvSpPr>
        <p:spPr>
          <a:xfrm>
            <a:off x="6961659" y="1285875"/>
            <a:ext cx="675000" cy="675000"/>
          </a:xfrm>
        </p:spPr>
        <p:txBody>
          <a:bodyPr/>
          <a:lstStyle/>
          <a:p>
            <a:r>
              <a:rPr lang="nl-BE"/>
              <a:t> </a:t>
            </a:r>
          </a:p>
        </p:txBody>
      </p:sp>
    </p:spTree>
    <p:extLst>
      <p:ext uri="{BB962C8B-B14F-4D97-AF65-F5344CB8AC3E}">
        <p14:creationId xmlns:p14="http://schemas.microsoft.com/office/powerpoint/2010/main" val="173213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 Tussentitel + 3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50376"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13" name="Text Placeholder 16">
            <a:extLst>
              <a:ext uri="{FF2B5EF4-FFF2-40B4-BE49-F238E27FC236}">
                <a16:creationId xmlns:a16="http://schemas.microsoft.com/office/drawing/2014/main" id="{4903B434-F0DF-4A38-AD25-1AC6AC8F3084}"/>
              </a:ext>
            </a:extLst>
          </p:cNvPr>
          <p:cNvSpPr>
            <a:spLocks noGrp="1"/>
          </p:cNvSpPr>
          <p:nvPr>
            <p:ph type="body" sz="quarter" idx="15"/>
          </p:nvPr>
        </p:nvSpPr>
        <p:spPr>
          <a:xfrm>
            <a:off x="3477535"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14" name="Text Placeholder 16">
            <a:extLst>
              <a:ext uri="{FF2B5EF4-FFF2-40B4-BE49-F238E27FC236}">
                <a16:creationId xmlns:a16="http://schemas.microsoft.com/office/drawing/2014/main" id="{4F757132-B6AF-4A2B-9F9B-07AB94E88C17}"/>
              </a:ext>
            </a:extLst>
          </p:cNvPr>
          <p:cNvSpPr>
            <a:spLocks noGrp="1"/>
          </p:cNvSpPr>
          <p:nvPr>
            <p:ph type="body" sz="quarter" idx="16"/>
          </p:nvPr>
        </p:nvSpPr>
        <p:spPr>
          <a:xfrm>
            <a:off x="6204694" y="1439307"/>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72856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17" name="Rectangle 16">
            <a:extLst>
              <a:ext uri="{FF2B5EF4-FFF2-40B4-BE49-F238E27FC236}">
                <a16:creationId xmlns:a16="http://schemas.microsoft.com/office/drawing/2014/main" id="{5A5DD0C0-8DD0-4CF1-A9DC-5F39B9B29250}"/>
              </a:ext>
            </a:extLst>
          </p:cNvPr>
          <p:cNvSpPr/>
          <p:nvPr userDrawn="1"/>
        </p:nvSpPr>
        <p:spPr>
          <a:xfrm>
            <a:off x="436608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19" name="Rectangle 18">
            <a:extLst>
              <a:ext uri="{FF2B5EF4-FFF2-40B4-BE49-F238E27FC236}">
                <a16:creationId xmlns:a16="http://schemas.microsoft.com/office/drawing/2014/main" id="{6047A5D2-E535-4929-8474-B0DFBDAC3AAA}"/>
              </a:ext>
            </a:extLst>
          </p:cNvPr>
          <p:cNvSpPr/>
          <p:nvPr userDrawn="1"/>
        </p:nvSpPr>
        <p:spPr>
          <a:xfrm>
            <a:off x="7182886" y="2242116"/>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50376" y="2504535"/>
            <a:ext cx="2189700"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6" name="Text Placeholder 20">
            <a:extLst>
              <a:ext uri="{FF2B5EF4-FFF2-40B4-BE49-F238E27FC236}">
                <a16:creationId xmlns:a16="http://schemas.microsoft.com/office/drawing/2014/main" id="{EB0C5E13-305D-4093-8357-BB356F02F7B9}"/>
              </a:ext>
            </a:extLst>
          </p:cNvPr>
          <p:cNvSpPr>
            <a:spLocks noGrp="1"/>
          </p:cNvSpPr>
          <p:nvPr>
            <p:ph type="body" sz="quarter" idx="21"/>
          </p:nvPr>
        </p:nvSpPr>
        <p:spPr>
          <a:xfrm>
            <a:off x="3476765" y="2504535"/>
            <a:ext cx="2189700"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7" name="Text Placeholder 20">
            <a:extLst>
              <a:ext uri="{FF2B5EF4-FFF2-40B4-BE49-F238E27FC236}">
                <a16:creationId xmlns:a16="http://schemas.microsoft.com/office/drawing/2014/main" id="{A9B79223-F299-4F48-B8EE-17FF3C2046EB}"/>
              </a:ext>
            </a:extLst>
          </p:cNvPr>
          <p:cNvSpPr>
            <a:spLocks noGrp="1"/>
          </p:cNvSpPr>
          <p:nvPr>
            <p:ph type="body" sz="quarter" idx="22"/>
          </p:nvPr>
        </p:nvSpPr>
        <p:spPr>
          <a:xfrm>
            <a:off x="6203155" y="2504535"/>
            <a:ext cx="2189700"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303253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el + Tussentitel + 4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830429"/>
            <a:ext cx="1705733" cy="1582796"/>
          </a:xfrm>
        </p:spPr>
        <p:txBody>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7" name="Online Image Placeholder 16">
            <a:extLst>
              <a:ext uri="{FF2B5EF4-FFF2-40B4-BE49-F238E27FC236}">
                <a16:creationId xmlns:a16="http://schemas.microsoft.com/office/drawing/2014/main" id="{A2B2B6C9-21C8-40FF-8EBE-697189CEC390}"/>
              </a:ext>
            </a:extLst>
          </p:cNvPr>
          <p:cNvSpPr>
            <a:spLocks noGrp="1"/>
          </p:cNvSpPr>
          <p:nvPr>
            <p:ph type="clipArt" sz="quarter" idx="27" hasCustomPrompt="1"/>
          </p:nvPr>
        </p:nvSpPr>
        <p:spPr>
          <a:xfrm>
            <a:off x="1239612" y="1285875"/>
            <a:ext cx="675000" cy="675000"/>
          </a:xfrm>
        </p:spPr>
        <p:txBody>
          <a:bodyPr/>
          <a:lstStyle/>
          <a:p>
            <a:r>
              <a:rPr lang="nl-BE"/>
              <a:t> </a:t>
            </a:r>
          </a:p>
        </p:txBody>
      </p:sp>
      <p:sp>
        <p:nvSpPr>
          <p:cNvPr id="33" name="Online Image Placeholder 16">
            <a:extLst>
              <a:ext uri="{FF2B5EF4-FFF2-40B4-BE49-F238E27FC236}">
                <a16:creationId xmlns:a16="http://schemas.microsoft.com/office/drawing/2014/main" id="{1CDE10C2-BA14-4E9C-AE63-B4D5DF640580}"/>
              </a:ext>
            </a:extLst>
          </p:cNvPr>
          <p:cNvSpPr>
            <a:spLocks noGrp="1"/>
          </p:cNvSpPr>
          <p:nvPr>
            <p:ph type="clipArt" sz="quarter" idx="28" hasCustomPrompt="1"/>
          </p:nvPr>
        </p:nvSpPr>
        <p:spPr>
          <a:xfrm>
            <a:off x="3235934" y="1285875"/>
            <a:ext cx="675000" cy="675000"/>
          </a:xfrm>
        </p:spPr>
        <p:txBody>
          <a:bodyPr/>
          <a:lstStyle/>
          <a:p>
            <a:r>
              <a:rPr lang="nl-BE"/>
              <a:t> </a:t>
            </a:r>
          </a:p>
        </p:txBody>
      </p:sp>
      <p:sp>
        <p:nvSpPr>
          <p:cNvPr id="34" name="Online Image Placeholder 16">
            <a:extLst>
              <a:ext uri="{FF2B5EF4-FFF2-40B4-BE49-F238E27FC236}">
                <a16:creationId xmlns:a16="http://schemas.microsoft.com/office/drawing/2014/main" id="{7C2AD36D-415D-48BE-AB94-91331126AFA1}"/>
              </a:ext>
            </a:extLst>
          </p:cNvPr>
          <p:cNvSpPr>
            <a:spLocks noGrp="1"/>
          </p:cNvSpPr>
          <p:nvPr>
            <p:ph type="clipArt" sz="quarter" idx="29" hasCustomPrompt="1"/>
          </p:nvPr>
        </p:nvSpPr>
        <p:spPr>
          <a:xfrm>
            <a:off x="5232257" y="1285875"/>
            <a:ext cx="675000" cy="675000"/>
          </a:xfrm>
        </p:spPr>
        <p:txBody>
          <a:bodyPr/>
          <a:lstStyle/>
          <a:p>
            <a:r>
              <a:rPr lang="nl-BE"/>
              <a:t> </a:t>
            </a:r>
          </a:p>
        </p:txBody>
      </p:sp>
      <p:sp>
        <p:nvSpPr>
          <p:cNvPr id="35" name="Online Image Placeholder 16">
            <a:extLst>
              <a:ext uri="{FF2B5EF4-FFF2-40B4-BE49-F238E27FC236}">
                <a16:creationId xmlns:a16="http://schemas.microsoft.com/office/drawing/2014/main" id="{EE73A52C-82A9-47E4-B6DA-E7F7D3C8BC8C}"/>
              </a:ext>
            </a:extLst>
          </p:cNvPr>
          <p:cNvSpPr>
            <a:spLocks noGrp="1"/>
          </p:cNvSpPr>
          <p:nvPr>
            <p:ph type="clipArt" sz="quarter" idx="30" hasCustomPrompt="1"/>
          </p:nvPr>
        </p:nvSpPr>
        <p:spPr>
          <a:xfrm>
            <a:off x="7228579" y="1285875"/>
            <a:ext cx="675000" cy="675000"/>
          </a:xfrm>
        </p:spPr>
        <p:txBody>
          <a:bodyPr/>
          <a:lstStyle/>
          <a:p>
            <a:r>
              <a:rPr lang="nl-BE"/>
              <a:t> </a:t>
            </a:r>
          </a:p>
        </p:txBody>
      </p:sp>
    </p:spTree>
    <p:extLst>
      <p:ext uri="{BB962C8B-B14F-4D97-AF65-F5344CB8AC3E}">
        <p14:creationId xmlns:p14="http://schemas.microsoft.com/office/powerpoint/2010/main" val="379603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el + Tussentitel + Inhoud + Tekstvak">
    <p:bg>
      <p:bgRef idx="1001">
        <a:schemeClr val="bg1"/>
      </p:bgRef>
    </p:bg>
    <p:spTree>
      <p:nvGrpSpPr>
        <p:cNvPr id="1" name=""/>
        <p:cNvGrpSpPr/>
        <p:nvPr/>
      </p:nvGrpSpPr>
      <p:grpSpPr>
        <a:xfrm>
          <a:off x="0" y="0"/>
          <a:ext cx="0" cy="0"/>
          <a:chOff x="0" y="0"/>
          <a:chExt cx="0" cy="0"/>
        </a:xfrm>
      </p:grpSpPr>
      <p:sp>
        <p:nvSpPr>
          <p:cNvPr id="4" name="Stroomdiagram: Handmatige invoer 3">
            <a:extLst>
              <a:ext uri="{FF2B5EF4-FFF2-40B4-BE49-F238E27FC236}">
                <a16:creationId xmlns:a16="http://schemas.microsoft.com/office/drawing/2014/main" id="{6F7878C3-37F8-42E2-A6B1-6EE2459B62A5}"/>
              </a:ext>
            </a:extLst>
          </p:cNvPr>
          <p:cNvSpPr/>
          <p:nvPr userDrawn="1"/>
        </p:nvSpPr>
        <p:spPr>
          <a:xfrm rot="16200000">
            <a:off x="4286251" y="285748"/>
            <a:ext cx="5143499" cy="45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0" name="Tijdelijke aanduiding voor inhoud 2">
            <a:extLst>
              <a:ext uri="{FF2B5EF4-FFF2-40B4-BE49-F238E27FC236}">
                <a16:creationId xmlns:a16="http://schemas.microsoft.com/office/drawing/2014/main" id="{C8CDFBAB-2DE5-4AEE-947D-37C2E4EF0F0A}"/>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9" name="Tijdelijke aanduiding voor inhoud 2">
            <a:extLst>
              <a:ext uri="{FF2B5EF4-FFF2-40B4-BE49-F238E27FC236}">
                <a16:creationId xmlns:a16="http://schemas.microsoft.com/office/drawing/2014/main" id="{93691594-47BC-427F-8BBA-D7A1EAF55FFC}"/>
              </a:ext>
            </a:extLst>
          </p:cNvPr>
          <p:cNvSpPr>
            <a:spLocks noGrp="1"/>
          </p:cNvSpPr>
          <p:nvPr>
            <p:ph idx="18" hasCustomPrompt="1"/>
          </p:nvPr>
        </p:nvSpPr>
        <p:spPr>
          <a:xfrm>
            <a:off x="4835129" y="552265"/>
            <a:ext cx="3679157" cy="408045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1" name="Tijdelijke aanduiding voor tekst 9">
            <a:extLst>
              <a:ext uri="{FF2B5EF4-FFF2-40B4-BE49-F238E27FC236}">
                <a16:creationId xmlns:a16="http://schemas.microsoft.com/office/drawing/2014/main" id="{C5A24CB9-ECD1-4A83-B00E-85A4C4BCB33C}"/>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2" name="Titel 1">
            <a:extLst>
              <a:ext uri="{FF2B5EF4-FFF2-40B4-BE49-F238E27FC236}">
                <a16:creationId xmlns:a16="http://schemas.microsoft.com/office/drawing/2014/main" id="{64EBC0AB-6766-4F5D-A26C-E71B13B6C37A}"/>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1A6ED0F1-A7B3-44FA-AED6-57570D85E095}"/>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5" name="Tijdelijke aanduiding voor dianummer 5">
            <a:extLst>
              <a:ext uri="{FF2B5EF4-FFF2-40B4-BE49-F238E27FC236}">
                <a16:creationId xmlns:a16="http://schemas.microsoft.com/office/drawing/2014/main" id="{26EDFBB5-F609-4AAD-96D6-7DEBAC13106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3555853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el + Tussentitel + Foto links">
    <p:bg>
      <p:bgRef idx="1001">
        <a:schemeClr val="bg1"/>
      </p:bgRef>
    </p:bg>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9841" y="1194197"/>
            <a:ext cx="3680100" cy="345361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4572001" y="0"/>
            <a:ext cx="4572000"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2" name="Tijdelijke aanduiding voor tekst 9">
            <a:extLst>
              <a:ext uri="{FF2B5EF4-FFF2-40B4-BE49-F238E27FC236}">
                <a16:creationId xmlns:a16="http://schemas.microsoft.com/office/drawing/2014/main" id="{D2F4A0A4-E99E-4B0A-A8B5-EC694F0B8A10}"/>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3" name="Titel 1">
            <a:extLst>
              <a:ext uri="{FF2B5EF4-FFF2-40B4-BE49-F238E27FC236}">
                <a16:creationId xmlns:a16="http://schemas.microsoft.com/office/drawing/2014/main" id="{2EE646F3-A5C5-40DF-8A05-BBF9145DF41E}"/>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327E91DB-C2B6-473A-A20A-A5AE3628EE5F}"/>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5" name="Tijdelijke aanduiding voor dianummer 5">
            <a:extLst>
              <a:ext uri="{FF2B5EF4-FFF2-40B4-BE49-F238E27FC236}">
                <a16:creationId xmlns:a16="http://schemas.microsoft.com/office/drawing/2014/main" id="{F3DF618A-F0A4-4257-977E-9370603816B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4562200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Highlight">
    <p:bg>
      <p:bgPr>
        <a:solidFill>
          <a:srgbClr val="FFEB00"/>
        </a:solidFill>
        <a:effectLst/>
      </p:bgPr>
    </p:bg>
    <p:spTree>
      <p:nvGrpSpPr>
        <p:cNvPr id="1" name=""/>
        <p:cNvGrpSpPr/>
        <p:nvPr/>
      </p:nvGrpSpPr>
      <p:grpSpPr>
        <a:xfrm>
          <a:off x="0" y="0"/>
          <a:ext cx="0" cy="0"/>
          <a:chOff x="0" y="0"/>
          <a:chExt cx="0" cy="0"/>
        </a:xfrm>
      </p:grpSpPr>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1317523" y="2067897"/>
            <a:ext cx="7196636" cy="1007707"/>
          </a:xfrm>
          <a:solidFill>
            <a:srgbClr val="FFEB00"/>
          </a:solidFill>
        </p:spPr>
        <p:txBody>
          <a:bodyPr anchor="ctr"/>
          <a:lstStyle>
            <a:lvl1pPr marL="0" indent="0" algn="l" defTabSz="685783" rtl="0" eaLnBrk="1" latinLnBrk="0" hangingPunct="1">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Highlight</a:t>
            </a:r>
            <a:endParaRPr lang="nl-BE"/>
          </a:p>
        </p:txBody>
      </p:sp>
      <p:cxnSp>
        <p:nvCxnSpPr>
          <p:cNvPr id="3" name="Straight Connector 2">
            <a:extLst>
              <a:ext uri="{FF2B5EF4-FFF2-40B4-BE49-F238E27FC236}">
                <a16:creationId xmlns:a16="http://schemas.microsoft.com/office/drawing/2014/main" id="{3F793950-6E94-4C9C-9F08-E5E3DC86771F}"/>
              </a:ext>
            </a:extLst>
          </p:cNvPr>
          <p:cNvCxnSpPr/>
          <p:nvPr userDrawn="1"/>
        </p:nvCxnSpPr>
        <p:spPr>
          <a:xfrm>
            <a:off x="629841" y="2067897"/>
            <a:ext cx="356896" cy="100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jdelijke aanduiding voor voettekst 4">
            <a:extLst>
              <a:ext uri="{FF2B5EF4-FFF2-40B4-BE49-F238E27FC236}">
                <a16:creationId xmlns:a16="http://schemas.microsoft.com/office/drawing/2014/main" id="{FEADFD0C-1342-4DBE-BBA6-0F8B8EB404A7}"/>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7" name="Tijdelijke aanduiding voor dianummer 5">
            <a:extLst>
              <a:ext uri="{FF2B5EF4-FFF2-40B4-BE49-F238E27FC236}">
                <a16:creationId xmlns:a16="http://schemas.microsoft.com/office/drawing/2014/main" id="{05684A5A-EFC0-4F17-B1FF-0499C8B9DB1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4126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0880DB12-4075-4207-B6AA-7800E4F122E2}"/>
              </a:ext>
            </a:extLst>
          </p:cNvPr>
          <p:cNvSpPr/>
          <p:nvPr userDrawn="1"/>
        </p:nvSpPr>
        <p:spPr>
          <a:xfrm>
            <a:off x="1611217" y="1404650"/>
            <a:ext cx="7532783" cy="2037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err="1">
              <a:solidFill>
                <a:schemeClr val="tx1"/>
              </a:solidFill>
              <a:latin typeface="Calibri" panose="020F0502020204030204" pitchFamily="34" charset="0"/>
              <a:cs typeface="Calibri" panose="020F0502020204030204" pitchFamily="34" charset="0"/>
            </a:endParaRPr>
          </a:p>
        </p:txBody>
      </p:sp>
      <p:sp>
        <p:nvSpPr>
          <p:cNvPr id="3" name="Tijdelijke aanduiding voor tekst 2">
            <a:extLst>
              <a:ext uri="{FF2B5EF4-FFF2-40B4-BE49-F238E27FC236}">
                <a16:creationId xmlns:a16="http://schemas.microsoft.com/office/drawing/2014/main" id="{40CF25B6-16E2-4E2C-A3F5-C4E831274950}"/>
              </a:ext>
            </a:extLst>
          </p:cNvPr>
          <p:cNvSpPr>
            <a:spLocks noGrp="1"/>
          </p:cNvSpPr>
          <p:nvPr>
            <p:ph type="body" idx="1" hasCustomPrompt="1"/>
          </p:nvPr>
        </p:nvSpPr>
        <p:spPr>
          <a:xfrm>
            <a:off x="1850923" y="1644268"/>
            <a:ext cx="6663238" cy="1578165"/>
          </a:xfrm>
        </p:spPr>
        <p:txBody>
          <a:bodyPr anchor="ctr" anchorCtr="0">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3300" b="1">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Quote</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8" name="Freeform: Shape 7">
            <a:extLst>
              <a:ext uri="{FF2B5EF4-FFF2-40B4-BE49-F238E27FC236}">
                <a16:creationId xmlns:a16="http://schemas.microsoft.com/office/drawing/2014/main" id="{9554821F-9E1A-4BA4-9134-CC73E4409158}"/>
              </a:ext>
            </a:extLst>
          </p:cNvPr>
          <p:cNvSpPr/>
          <p:nvPr userDrawn="1"/>
        </p:nvSpPr>
        <p:spPr>
          <a:xfrm>
            <a:off x="629841" y="1041926"/>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050">
              <a:solidFill>
                <a:schemeClr val="tx1"/>
              </a:solidFill>
            </a:endParaRPr>
          </a:p>
        </p:txBody>
      </p:sp>
    </p:spTree>
    <p:extLst>
      <p:ext uri="{BB962C8B-B14F-4D97-AF65-F5344CB8AC3E}">
        <p14:creationId xmlns:p14="http://schemas.microsoft.com/office/powerpoint/2010/main" val="42075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102AC0-F19C-45A3-9A9D-B0D64DB004C2}"/>
              </a:ext>
            </a:extLst>
          </p:cNvPr>
          <p:cNvSpPr>
            <a:spLocks noGrp="1"/>
          </p:cNvSpPr>
          <p:nvPr>
            <p:ph type="pic" sz="quarter" idx="10" hasCustomPrompt="1"/>
          </p:nvPr>
        </p:nvSpPr>
        <p:spPr>
          <a:xfrm>
            <a:off x="163286" y="1"/>
            <a:ext cx="6011355" cy="5143499"/>
          </a:xfrm>
          <a:custGeom>
            <a:avLst/>
            <a:gdLst>
              <a:gd name="connsiteX0" fmla="*/ 0 w 8232854"/>
              <a:gd name="connsiteY0" fmla="*/ 0 h 6857999"/>
              <a:gd name="connsiteX1" fmla="*/ 5883438 w 8232854"/>
              <a:gd name="connsiteY1" fmla="*/ 0 h 6857999"/>
              <a:gd name="connsiteX2" fmla="*/ 8232854 w 8232854"/>
              <a:gd name="connsiteY2" fmla="*/ 6844108 h 6857999"/>
              <a:gd name="connsiteX3" fmla="*/ 607 w 8232854"/>
              <a:gd name="connsiteY3" fmla="*/ 6857999 h 6857999"/>
              <a:gd name="connsiteX4" fmla="*/ 0 w 8232854"/>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2854" h="6857999">
                <a:moveTo>
                  <a:pt x="0" y="0"/>
                </a:moveTo>
                <a:lnTo>
                  <a:pt x="5883438" y="0"/>
                </a:lnTo>
                <a:lnTo>
                  <a:pt x="8232854" y="6844108"/>
                </a:lnTo>
                <a:lnTo>
                  <a:pt x="607" y="6857999"/>
                </a:lnTo>
                <a:lnTo>
                  <a:pt x="0" y="6857999"/>
                </a:lnTo>
                <a:close/>
              </a:path>
            </a:pathLst>
          </a:custGeom>
          <a:solidFill>
            <a:schemeClr val="accent5"/>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4" name="Tijdelijke aanduiding voor tekst 3">
            <a:extLst>
              <a:ext uri="{FF2B5EF4-FFF2-40B4-BE49-F238E27FC236}">
                <a16:creationId xmlns:a16="http://schemas.microsoft.com/office/drawing/2014/main" id="{938A7250-1A84-484F-8ED9-8FAD13CC72E9}"/>
              </a:ext>
            </a:extLst>
          </p:cNvPr>
          <p:cNvSpPr>
            <a:spLocks noGrp="1"/>
          </p:cNvSpPr>
          <p:nvPr>
            <p:ph type="body" sz="quarter" idx="13" hasCustomPrompt="1"/>
          </p:nvPr>
        </p:nvSpPr>
        <p:spPr>
          <a:xfrm>
            <a:off x="6232328" y="548640"/>
            <a:ext cx="2281832" cy="4101942"/>
          </a:xfrm>
        </p:spPr>
        <p:txBody>
          <a:bodyPr anchor="ctr" anchorCtr="0">
            <a:normAutofit/>
          </a:bodyPr>
          <a:lstStyle>
            <a:lvl1pPr algn="r">
              <a:defRPr sz="3300" b="1">
                <a:latin typeface="+mj-lt"/>
              </a:defRPr>
            </a:lvl1pPr>
            <a:lvl2pPr algn="r">
              <a:defRPr/>
            </a:lvl2pPr>
            <a:lvl3pPr algn="r">
              <a:defRPr/>
            </a:lvl3pPr>
            <a:lvl4pPr algn="r">
              <a:defRPr/>
            </a:lvl4pPr>
            <a:lvl5pPr algn="r">
              <a:defRPr/>
            </a:lvl5pPr>
          </a:lstStyle>
          <a:p>
            <a:pPr lvl="0"/>
            <a:r>
              <a:rPr lang="nl-NL"/>
              <a:t>Quote</a:t>
            </a:r>
            <a:endParaRPr lang="nl-BE"/>
          </a:p>
        </p:txBody>
      </p:sp>
      <p:sp>
        <p:nvSpPr>
          <p:cNvPr id="7" name="Freeform: Shape 6">
            <a:extLst>
              <a:ext uri="{FF2B5EF4-FFF2-40B4-BE49-F238E27FC236}">
                <a16:creationId xmlns:a16="http://schemas.microsoft.com/office/drawing/2014/main" id="{52B16C0A-8A9F-4770-8F4E-140648204FC1}"/>
              </a:ext>
            </a:extLst>
          </p:cNvPr>
          <p:cNvSpPr/>
          <p:nvPr userDrawn="1"/>
        </p:nvSpPr>
        <p:spPr>
          <a:xfrm>
            <a:off x="5461898" y="548640"/>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050"/>
          </a:p>
        </p:txBody>
      </p:sp>
    </p:spTree>
    <p:extLst>
      <p:ext uri="{BB962C8B-B14F-4D97-AF65-F5344CB8AC3E}">
        <p14:creationId xmlns:p14="http://schemas.microsoft.com/office/powerpoint/2010/main" val="160276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A646AE-525C-4E05-AC23-070AEB611B82}"/>
              </a:ext>
            </a:extLst>
          </p:cNvPr>
          <p:cNvSpPr>
            <a:spLocks noGrp="1"/>
          </p:cNvSpPr>
          <p:nvPr>
            <p:ph type="ftr" sz="quarter" idx="10"/>
          </p:nvPr>
        </p:nvSpPr>
        <p:spPr/>
        <p:txBody>
          <a:bodyPr/>
          <a:lstStyle/>
          <a:p>
            <a:endParaRPr lang="nl-BE"/>
          </a:p>
        </p:txBody>
      </p:sp>
    </p:spTree>
    <p:extLst>
      <p:ext uri="{BB962C8B-B14F-4D97-AF65-F5344CB8AC3E}">
        <p14:creationId xmlns:p14="http://schemas.microsoft.com/office/powerpoint/2010/main" val="175364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nclusi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E365-9778-4C40-AA58-C17DCFF706A7}"/>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457A015D-CC98-4ECA-BDBA-F0297C2169B8}"/>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8416A5E5-BDF0-4E7D-803E-FE61AE47C41E}"/>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9" name="Text Placeholder 8">
            <a:extLst>
              <a:ext uri="{FF2B5EF4-FFF2-40B4-BE49-F238E27FC236}">
                <a16:creationId xmlns:a16="http://schemas.microsoft.com/office/drawing/2014/main" id="{83D95701-A0B9-4CE4-8280-12966CBFBB4E}"/>
              </a:ext>
            </a:extLst>
          </p:cNvPr>
          <p:cNvSpPr>
            <a:spLocks noGrp="1"/>
          </p:cNvSpPr>
          <p:nvPr>
            <p:ph type="body" sz="quarter" idx="12"/>
          </p:nvPr>
        </p:nvSpPr>
        <p:spPr>
          <a:xfrm>
            <a:off x="628650" y="1194198"/>
            <a:ext cx="7885510" cy="3456385"/>
          </a:xfrm>
        </p:spPr>
        <p:txBody>
          <a:bodyPr/>
          <a:lstStyle>
            <a:lvl1pPr marL="297000" indent="-297000">
              <a:buSzPct val="114000"/>
              <a:buFontTx/>
              <a:buBlip>
                <a:blip r:embed="rId2"/>
              </a:buBlip>
              <a:defRPr sz="2100"/>
            </a:lvl1pPr>
            <a:lvl2pPr marL="486000">
              <a:defRPr/>
            </a:lvl2pPr>
            <a:lvl3pPr marL="648000">
              <a:defRPr/>
            </a:lvl3pPr>
            <a:lvl4pPr marL="810000">
              <a:defRPr/>
            </a:lvl4pPr>
            <a:lvl5pPr marL="97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37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el + Tussentitel + Foto Code Shape">
    <p:bg>
      <p:bgRef idx="1001">
        <a:schemeClr val="bg1"/>
      </p:bgRef>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A0B71D-8A8D-4470-A5F4-C62381A5019F}"/>
              </a:ext>
            </a:extLst>
          </p:cNvPr>
          <p:cNvGrpSpPr>
            <a:grpSpLocks noChangeAspect="1"/>
          </p:cNvGrpSpPr>
          <p:nvPr userDrawn="1"/>
        </p:nvGrpSpPr>
        <p:grpSpPr>
          <a:xfrm>
            <a:off x="5030987" y="1507043"/>
            <a:ext cx="3483173" cy="1879997"/>
            <a:chOff x="5283199" y="2561298"/>
            <a:chExt cx="4282210" cy="2311266"/>
          </a:xfrm>
          <a:solidFill>
            <a:schemeClr val="accent1"/>
          </a:solidFill>
        </p:grpSpPr>
        <p:sp>
          <p:nvSpPr>
            <p:cNvPr id="22" name="Freeform: Shape 21">
              <a:extLst>
                <a:ext uri="{FF2B5EF4-FFF2-40B4-BE49-F238E27FC236}">
                  <a16:creationId xmlns:a16="http://schemas.microsoft.com/office/drawing/2014/main" id="{7D9E1058-C866-4C03-AF09-B64706C4C549}"/>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B58E1EB3-419F-4F98-AF8B-5CC9CE565401}"/>
                </a:ext>
              </a:extLst>
            </p:cNvPr>
            <p:cNvSpPr/>
            <p:nvPr/>
          </p:nvSpPr>
          <p:spPr>
            <a:xfrm>
              <a:off x="8251220" y="3044141"/>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5" name="Picture Placeholder 24">
            <a:extLst>
              <a:ext uri="{FF2B5EF4-FFF2-40B4-BE49-F238E27FC236}">
                <a16:creationId xmlns:a16="http://schemas.microsoft.com/office/drawing/2014/main" id="{1FFC41D3-74EC-4786-913E-170737D7DD29}"/>
              </a:ext>
            </a:extLst>
          </p:cNvPr>
          <p:cNvSpPr>
            <a:spLocks noGrp="1"/>
          </p:cNvSpPr>
          <p:nvPr>
            <p:ph type="pic" sz="quarter" idx="13" hasCustomPrompt="1"/>
          </p:nvPr>
        </p:nvSpPr>
        <p:spPr>
          <a:xfrm>
            <a:off x="5036774" y="787468"/>
            <a:ext cx="2893749" cy="3422201"/>
          </a:xfrm>
          <a:custGeom>
            <a:avLst/>
            <a:gdLst>
              <a:gd name="connsiteX0" fmla="*/ 730069 w 3858332"/>
              <a:gd name="connsiteY0" fmla="*/ 0 h 4562935"/>
              <a:gd name="connsiteX1" fmla="*/ 2483194 w 3858332"/>
              <a:gd name="connsiteY1" fmla="*/ 1226541 h 4562935"/>
              <a:gd name="connsiteX2" fmla="*/ 1723825 w 3858332"/>
              <a:gd name="connsiteY2" fmla="*/ 3312972 h 4562935"/>
              <a:gd name="connsiteX3" fmla="*/ 2143388 w 3858332"/>
              <a:gd name="connsiteY3" fmla="*/ 3466097 h 4562935"/>
              <a:gd name="connsiteX4" fmla="*/ 2862229 w 3858332"/>
              <a:gd name="connsiteY4" fmla="*/ 1491726 h 4562935"/>
              <a:gd name="connsiteX5" fmla="*/ 3264711 w 3858332"/>
              <a:gd name="connsiteY5" fmla="*/ 1773315 h 4562935"/>
              <a:gd name="connsiteX6" fmla="*/ 3212754 w 3858332"/>
              <a:gd name="connsiteY6" fmla="*/ 1846005 h 4562935"/>
              <a:gd name="connsiteX7" fmla="*/ 3858332 w 3858332"/>
              <a:gd name="connsiteY7" fmla="*/ 2297725 h 4562935"/>
              <a:gd name="connsiteX8" fmla="*/ 3211223 w 3858332"/>
              <a:gd name="connsiteY8" fmla="*/ 2750976 h 4562935"/>
              <a:gd name="connsiteX9" fmla="*/ 3245106 w 3858332"/>
              <a:gd name="connsiteY9" fmla="*/ 2798662 h 4562935"/>
              <a:gd name="connsiteX10" fmla="*/ 721502 w 3858332"/>
              <a:gd name="connsiteY10" fmla="*/ 4562935 h 4562935"/>
              <a:gd name="connsiteX11" fmla="*/ 0 w 3858332"/>
              <a:gd name="connsiteY11" fmla="*/ 3547520 h 4562935"/>
              <a:gd name="connsiteX12" fmla="*/ 877975 w 3858332"/>
              <a:gd name="connsiteY12" fmla="*/ 2932564 h 4562935"/>
              <a:gd name="connsiteX13" fmla="*/ 1159711 w 3858332"/>
              <a:gd name="connsiteY13" fmla="*/ 3129528 h 4562935"/>
              <a:gd name="connsiteX14" fmla="*/ 1417574 w 3858332"/>
              <a:gd name="connsiteY14" fmla="*/ 2766621 h 4562935"/>
              <a:gd name="connsiteX15" fmla="*/ 1266234 w 3858332"/>
              <a:gd name="connsiteY15" fmla="*/ 2660618 h 4562935"/>
              <a:gd name="connsiteX16" fmla="*/ 1810608 w 3858332"/>
              <a:gd name="connsiteY16" fmla="*/ 2279324 h 4562935"/>
              <a:gd name="connsiteX17" fmla="*/ 1314865 w 3858332"/>
              <a:gd name="connsiteY17" fmla="*/ 1932445 h 4562935"/>
              <a:gd name="connsiteX18" fmla="*/ 1416043 w 3858332"/>
              <a:gd name="connsiteY18" fmla="*/ 1861649 h 4562935"/>
              <a:gd name="connsiteX19" fmla="*/ 1156649 w 3858332"/>
              <a:gd name="connsiteY19" fmla="*/ 1498743 h 4562935"/>
              <a:gd name="connsiteX20" fmla="*/ 925829 w 3858332"/>
              <a:gd name="connsiteY20" fmla="*/ 1660231 h 4562935"/>
              <a:gd name="connsiteX21" fmla="*/ 4285 w 3858332"/>
              <a:gd name="connsiteY21" fmla="*/ 1015413 h 456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58332" h="4562935">
                <a:moveTo>
                  <a:pt x="730069" y="0"/>
                </a:moveTo>
                <a:lnTo>
                  <a:pt x="2483194" y="1226541"/>
                </a:lnTo>
                <a:lnTo>
                  <a:pt x="1723825" y="3312972"/>
                </a:lnTo>
                <a:lnTo>
                  <a:pt x="2143388" y="3466097"/>
                </a:lnTo>
                <a:lnTo>
                  <a:pt x="2862229" y="1491726"/>
                </a:lnTo>
                <a:lnTo>
                  <a:pt x="3264711" y="1773315"/>
                </a:lnTo>
                <a:lnTo>
                  <a:pt x="3212754" y="1846005"/>
                </a:lnTo>
                <a:lnTo>
                  <a:pt x="3858332" y="2297725"/>
                </a:lnTo>
                <a:lnTo>
                  <a:pt x="3211223" y="2750976"/>
                </a:lnTo>
                <a:lnTo>
                  <a:pt x="3245106" y="2798662"/>
                </a:lnTo>
                <a:lnTo>
                  <a:pt x="721502" y="4562935"/>
                </a:lnTo>
                <a:lnTo>
                  <a:pt x="0" y="3547520"/>
                </a:lnTo>
                <a:lnTo>
                  <a:pt x="877975" y="2932564"/>
                </a:lnTo>
                <a:lnTo>
                  <a:pt x="1159711" y="3129528"/>
                </a:lnTo>
                <a:lnTo>
                  <a:pt x="1417574" y="2766621"/>
                </a:lnTo>
                <a:lnTo>
                  <a:pt x="1266234" y="2660618"/>
                </a:lnTo>
                <a:lnTo>
                  <a:pt x="1810608" y="2279324"/>
                </a:lnTo>
                <a:lnTo>
                  <a:pt x="1314865" y="1932445"/>
                </a:lnTo>
                <a:lnTo>
                  <a:pt x="1416043" y="1861649"/>
                </a:lnTo>
                <a:lnTo>
                  <a:pt x="1156649" y="1498743"/>
                </a:lnTo>
                <a:lnTo>
                  <a:pt x="925829" y="1660231"/>
                </a:lnTo>
                <a:lnTo>
                  <a:pt x="4285" y="1015413"/>
                </a:lnTo>
                <a:close/>
              </a:path>
            </a:pathLst>
          </a:custGeom>
          <a:solidFill>
            <a:schemeClr val="bg1">
              <a:lumMod val="95000"/>
            </a:schemeClr>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8" name="Picture 7" hidden="1">
            <a:extLst>
              <a:ext uri="{FF2B5EF4-FFF2-40B4-BE49-F238E27FC236}">
                <a16:creationId xmlns:a16="http://schemas.microsoft.com/office/drawing/2014/main" id="{58B05817-F3FA-46BB-B9B1-0872F0D69BEA}"/>
              </a:ext>
            </a:extLst>
          </p:cNvPr>
          <p:cNvPicPr>
            <a:picLocks noChangeAspect="1"/>
          </p:cNvPicPr>
          <p:nvPr userDrawn="1"/>
        </p:nvPicPr>
        <p:blipFill>
          <a:blip r:embed="rId3"/>
          <a:stretch>
            <a:fillRect/>
          </a:stretch>
        </p:blipFill>
        <p:spPr>
          <a:xfrm>
            <a:off x="-146889" y="746935"/>
            <a:ext cx="5171469" cy="4396565"/>
          </a:xfrm>
          <a:prstGeom prst="rect">
            <a:avLst/>
          </a:prstGeom>
        </p:spPr>
      </p:pic>
      <p:sp>
        <p:nvSpPr>
          <p:cNvPr id="13" name="Tijdelijke aanduiding voor inhoud 2">
            <a:extLst>
              <a:ext uri="{FF2B5EF4-FFF2-40B4-BE49-F238E27FC236}">
                <a16:creationId xmlns:a16="http://schemas.microsoft.com/office/drawing/2014/main" id="{75AB06CC-800E-4C2D-A84E-6F1C3E1F246F}"/>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jdelijke aanduiding voor tekst 9">
            <a:extLst>
              <a:ext uri="{FF2B5EF4-FFF2-40B4-BE49-F238E27FC236}">
                <a16:creationId xmlns:a16="http://schemas.microsoft.com/office/drawing/2014/main" id="{6697E777-8604-42A9-8F0B-02333D626B5A}"/>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5" name="Titel 1">
            <a:extLst>
              <a:ext uri="{FF2B5EF4-FFF2-40B4-BE49-F238E27FC236}">
                <a16:creationId xmlns:a16="http://schemas.microsoft.com/office/drawing/2014/main" id="{B8F964ED-5909-49F8-8F47-BD3F0E493C3F}"/>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6" name="Tijdelijke aanduiding voor voettekst 4">
            <a:extLst>
              <a:ext uri="{FF2B5EF4-FFF2-40B4-BE49-F238E27FC236}">
                <a16:creationId xmlns:a16="http://schemas.microsoft.com/office/drawing/2014/main" id="{3732EE75-B596-422D-B820-F77A1E69438D}"/>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7" name="Tijdelijke aanduiding voor dianummer 5">
            <a:extLst>
              <a:ext uri="{FF2B5EF4-FFF2-40B4-BE49-F238E27FC236}">
                <a16:creationId xmlns:a16="http://schemas.microsoft.com/office/drawing/2014/main" id="{6C3ACB0A-EF63-4EFC-8237-EC902A9AB21D}"/>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254916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Titel_01">
    <p:spTree>
      <p:nvGrpSpPr>
        <p:cNvPr id="1" name=""/>
        <p:cNvGrpSpPr/>
        <p:nvPr/>
      </p:nvGrpSpPr>
      <p:grpSpPr>
        <a:xfrm>
          <a:off x="0" y="0"/>
          <a:ext cx="0" cy="0"/>
          <a:chOff x="0" y="0"/>
          <a:chExt cx="0" cy="0"/>
        </a:xfrm>
      </p:grpSpPr>
      <p:pic>
        <p:nvPicPr>
          <p:cNvPr id="5" name="Picture 4" descr="A picture containing floor&#10;&#10;Description automatically generated">
            <a:extLst>
              <a:ext uri="{FF2B5EF4-FFF2-40B4-BE49-F238E27FC236}">
                <a16:creationId xmlns:a16="http://schemas.microsoft.com/office/drawing/2014/main" id="{2A69FAB9-AE2B-436D-9041-8A2741DF9B71}"/>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19365" t="5863" r="8524" b="32368"/>
          <a:stretch/>
        </p:blipFill>
        <p:spPr>
          <a:xfrm flipH="1">
            <a:off x="164592" y="1"/>
            <a:ext cx="9002328" cy="5143500"/>
          </a:xfrm>
          <a:prstGeom prst="rect">
            <a:avLst/>
          </a:prstGeom>
        </p:spPr>
      </p:pic>
      <p:grpSp>
        <p:nvGrpSpPr>
          <p:cNvPr id="9" name="Group 8">
            <a:extLst>
              <a:ext uri="{FF2B5EF4-FFF2-40B4-BE49-F238E27FC236}">
                <a16:creationId xmlns:a16="http://schemas.microsoft.com/office/drawing/2014/main" id="{C52542C1-CDF9-42AF-9ED9-D440E3D3E803}"/>
              </a:ext>
            </a:extLst>
          </p:cNvPr>
          <p:cNvGrpSpPr>
            <a:grpSpLocks noChangeAspect="1"/>
          </p:cNvGrpSpPr>
          <p:nvPr userDrawn="1"/>
        </p:nvGrpSpPr>
        <p:grpSpPr>
          <a:xfrm>
            <a:off x="3892952" y="1920973"/>
            <a:ext cx="4323322" cy="1733450"/>
            <a:chOff x="5283199" y="2561298"/>
            <a:chExt cx="5764429" cy="2311266"/>
          </a:xfrm>
        </p:grpSpPr>
        <p:sp>
          <p:nvSpPr>
            <p:cNvPr id="11" name="Freeform: Shape 10">
              <a:extLst>
                <a:ext uri="{FF2B5EF4-FFF2-40B4-BE49-F238E27FC236}">
                  <a16:creationId xmlns:a16="http://schemas.microsoft.com/office/drawing/2014/main" id="{142D1342-C18C-40BB-912C-F86D1E706C6F}"/>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E1405EE2-60D1-4C7A-A4B5-697C34C849EF}"/>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629842" y="943585"/>
            <a:ext cx="3150223" cy="1553901"/>
          </a:xfrm>
          <a:prstGeom prst="rect">
            <a:avLst/>
          </a:prstGeom>
        </p:spPr>
        <p:txBody>
          <a:bodyPr anchor="b" anchorCtr="0">
            <a:normAutofit/>
          </a:bodyPr>
          <a:lstStyle>
            <a:lvl1pPr algn="l">
              <a:defRPr sz="3600" b="1">
                <a:solidFill>
                  <a:schemeClr val="tx1"/>
                </a:solidFill>
              </a:defRPr>
            </a:lvl1pPr>
          </a:lstStyle>
          <a:p>
            <a:endParaRPr lang="nl-BE"/>
          </a:p>
        </p:txBody>
      </p:sp>
      <p:pic>
        <p:nvPicPr>
          <p:cNvPr id="4" name="Picture 3" descr="A picture containing text&#10;&#10;Description automatically generated">
            <a:extLst>
              <a:ext uri="{FF2B5EF4-FFF2-40B4-BE49-F238E27FC236}">
                <a16:creationId xmlns:a16="http://schemas.microsoft.com/office/drawing/2014/main" id="{6C235BE3-1A57-42B0-A76A-CBCC5A5CB6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68474" y="3867392"/>
            <a:ext cx="3111591" cy="783190"/>
          </a:xfrm>
          <a:prstGeom prst="rect">
            <a:avLst/>
          </a:prstGeom>
        </p:spPr>
      </p:pic>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p:nvPr>
        </p:nvSpPr>
        <p:spPr>
          <a:xfrm>
            <a:off x="629842" y="2515954"/>
            <a:ext cx="3150223" cy="1091804"/>
          </a:xfrm>
        </p:spPr>
        <p:txBody>
          <a:bodyPr>
            <a:normAutofit/>
          </a:bodyPr>
          <a:lstStyle>
            <a:lvl1pPr>
              <a:defRPr sz="1800"/>
            </a:lvl1pPr>
          </a:lstStyle>
          <a:p>
            <a:pPr lvl="0"/>
            <a:endParaRPr lang="en-US"/>
          </a:p>
        </p:txBody>
      </p:sp>
      <p:sp>
        <p:nvSpPr>
          <p:cNvPr id="15" name="Tijdelijke aanduiding voor dianummer 5">
            <a:extLst>
              <a:ext uri="{FF2B5EF4-FFF2-40B4-BE49-F238E27FC236}">
                <a16:creationId xmlns:a16="http://schemas.microsoft.com/office/drawing/2014/main" id="{4F5F55EB-E944-4493-A42E-018FBF0C761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356979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 Tussentitel + 4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504535"/>
            <a:ext cx="1705733"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504535"/>
            <a:ext cx="1705733"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504535"/>
            <a:ext cx="1705733"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504535"/>
            <a:ext cx="1705733"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371692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2_Titel_01">
    <p:spTree>
      <p:nvGrpSpPr>
        <p:cNvPr id="1" name=""/>
        <p:cNvGrpSpPr/>
        <p:nvPr/>
      </p:nvGrpSpPr>
      <p:grpSpPr>
        <a:xfrm>
          <a:off x="0" y="0"/>
          <a:ext cx="0" cy="0"/>
          <a:chOff x="0" y="0"/>
          <a:chExt cx="0" cy="0"/>
        </a:xfrm>
      </p:grpSpPr>
      <p:pic>
        <p:nvPicPr>
          <p:cNvPr id="4" name="Picture 3" descr="A group of people walking&#10;&#10;Description automatically generated with low confidence">
            <a:extLst>
              <a:ext uri="{FF2B5EF4-FFF2-40B4-BE49-F238E27FC236}">
                <a16:creationId xmlns:a16="http://schemas.microsoft.com/office/drawing/2014/main" id="{F18B8AE1-9A59-46A6-B320-FCC9A259273D}"/>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2144" t="7785" r="1" b="8137"/>
          <a:stretch/>
        </p:blipFill>
        <p:spPr>
          <a:xfrm>
            <a:off x="164592" y="0"/>
            <a:ext cx="8979408" cy="5143500"/>
          </a:xfrm>
          <a:prstGeom prst="rect">
            <a:avLst/>
          </a:prstGeom>
        </p:spPr>
      </p:pic>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3448050" y="943585"/>
            <a:ext cx="5066110" cy="2923808"/>
          </a:xfrm>
          <a:prstGeom prst="rect">
            <a:avLst/>
          </a:prstGeom>
        </p:spPr>
        <p:txBody>
          <a:bodyPr anchor="ctr" anchorCtr="0">
            <a:normAutofit/>
          </a:bodyPr>
          <a:lstStyle>
            <a:lvl1pPr algn="r">
              <a:lnSpc>
                <a:spcPct val="100000"/>
              </a:lnSpc>
              <a:defRPr sz="3000" b="1">
                <a:solidFill>
                  <a:schemeClr val="tx1"/>
                </a:solidFill>
              </a:defRPr>
            </a:lvl1pPr>
          </a:lstStyle>
          <a:p>
            <a:endParaRPr lang="nl-BE"/>
          </a:p>
        </p:txBody>
      </p:sp>
      <p:pic>
        <p:nvPicPr>
          <p:cNvPr id="18" name="Picture 3" descr="A picture containing text&#10;&#10;Description automatically generated">
            <a:extLst>
              <a:ext uri="{FF2B5EF4-FFF2-40B4-BE49-F238E27FC236}">
                <a16:creationId xmlns:a16="http://schemas.microsoft.com/office/drawing/2014/main" id="{24D4B9F4-C9B4-4C0C-B2A0-4661A88B71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60276" y="4199916"/>
            <a:ext cx="1953884" cy="491794"/>
          </a:xfrm>
          <a:prstGeom prst="rect">
            <a:avLst/>
          </a:prstGeom>
        </p:spPr>
      </p:pic>
      <p:sp>
        <p:nvSpPr>
          <p:cNvPr id="8" name="Tijdelijke aanduiding voor dianummer 5">
            <a:extLst>
              <a:ext uri="{FF2B5EF4-FFF2-40B4-BE49-F238E27FC236}">
                <a16:creationId xmlns:a16="http://schemas.microsoft.com/office/drawing/2014/main" id="{55FA1061-F3D8-483D-9603-1D6EF08151F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99427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ussenTitelFoto_02">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CB5FAE03-95F2-4223-8FC6-421130D44356}"/>
              </a:ext>
            </a:extLst>
          </p:cNvPr>
          <p:cNvSpPr>
            <a:spLocks noGrp="1"/>
          </p:cNvSpPr>
          <p:nvPr>
            <p:ph type="pic" sz="quarter" idx="12" hasCustomPrompt="1"/>
          </p:nvPr>
        </p:nvSpPr>
        <p:spPr>
          <a:xfrm>
            <a:off x="179296" y="0"/>
            <a:ext cx="8964704" cy="5143500"/>
          </a:xfr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4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456440"/>
            <a:ext cx="5299201" cy="842117"/>
          </a:xfrm>
          <a:solidFill>
            <a:srgbClr val="FFEB00"/>
          </a:solidFill>
        </p:spPr>
        <p:txBody>
          <a:bodyPr lIns="144000" tIns="144000" rIns="144000" bIns="144000" anchor="ctr">
            <a:normAutofit/>
          </a:bodyPr>
          <a:lstStyle>
            <a:lvl1pPr marL="0" indent="0" algn="l" defTabSz="685783" rtl="0" eaLnBrk="1" latinLnBrk="0" hangingPunct="1">
              <a:buFontTx/>
              <a:buNone/>
              <a:defRPr lang="nl-NL" sz="27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7" name="Rechthoek 6">
            <a:extLst>
              <a:ext uri="{FF2B5EF4-FFF2-40B4-BE49-F238E27FC236}">
                <a16:creationId xmlns:a16="http://schemas.microsoft.com/office/drawing/2014/main" id="{9BFD846F-A868-446F-BAFF-61F80655D1C2}"/>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Tree>
    <p:extLst>
      <p:ext uri="{BB962C8B-B14F-4D97-AF65-F5344CB8AC3E}">
        <p14:creationId xmlns:p14="http://schemas.microsoft.com/office/powerpoint/2010/main" val="28750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0" name="Picture 9" descr="A picture containing floor&#10;&#10;Description automatically generated">
            <a:extLst>
              <a:ext uri="{FF2B5EF4-FFF2-40B4-BE49-F238E27FC236}">
                <a16:creationId xmlns:a16="http://schemas.microsoft.com/office/drawing/2014/main" id="{75FEB3F6-D760-4900-BFEC-8E377FF24567}"/>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rcRect/>
          <a:stretch>
            <a:fillRect/>
          </a:stretch>
        </p:blipFill>
        <p:spPr>
          <a:xfrm>
            <a:off x="2394109" y="-10485"/>
            <a:ext cx="6749891" cy="5153985"/>
          </a:xfrm>
          <a:custGeom>
            <a:avLst/>
            <a:gdLst>
              <a:gd name="connsiteX0" fmla="*/ 0 w 8999854"/>
              <a:gd name="connsiteY0" fmla="*/ 0 h 6871980"/>
              <a:gd name="connsiteX1" fmla="*/ 6445616 w 8999854"/>
              <a:gd name="connsiteY1" fmla="*/ 0 h 6871980"/>
              <a:gd name="connsiteX2" fmla="*/ 8999854 w 8999854"/>
              <a:gd name="connsiteY2" fmla="*/ 1787025 h 6871980"/>
              <a:gd name="connsiteX3" fmla="*/ 8999854 w 8999854"/>
              <a:gd name="connsiteY3" fmla="*/ 5085019 h 6871980"/>
              <a:gd name="connsiteX4" fmla="*/ 6443798 w 8999854"/>
              <a:gd name="connsiteY4" fmla="*/ 6871980 h 6871980"/>
              <a:gd name="connsiteX5" fmla="*/ 6830 w 8999854"/>
              <a:gd name="connsiteY5" fmla="*/ 6871980 h 6871980"/>
              <a:gd name="connsiteX6" fmla="*/ 4911484 w 8999854"/>
              <a:gd name="connsiteY6" fmla="*/ 3436637 h 687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854" h="6871980">
                <a:moveTo>
                  <a:pt x="0" y="0"/>
                </a:moveTo>
                <a:lnTo>
                  <a:pt x="6445616" y="0"/>
                </a:lnTo>
                <a:lnTo>
                  <a:pt x="8999854" y="1787025"/>
                </a:lnTo>
                <a:lnTo>
                  <a:pt x="8999854" y="5085019"/>
                </a:lnTo>
                <a:lnTo>
                  <a:pt x="6443798" y="6871980"/>
                </a:lnTo>
                <a:lnTo>
                  <a:pt x="6830" y="6871980"/>
                </a:lnTo>
                <a:lnTo>
                  <a:pt x="4911484" y="3436637"/>
                </a:lnTo>
                <a:close/>
              </a:path>
            </a:pathLst>
          </a:custGeom>
        </p:spPr>
      </p:pic>
      <p:grpSp>
        <p:nvGrpSpPr>
          <p:cNvPr id="9" name="Group 8">
            <a:extLst>
              <a:ext uri="{FF2B5EF4-FFF2-40B4-BE49-F238E27FC236}">
                <a16:creationId xmlns:a16="http://schemas.microsoft.com/office/drawing/2014/main" id="{D3318853-BD0A-4D4E-A23C-6F522A624193}"/>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11" name="Freeform: Shape 10">
              <a:extLst>
                <a:ext uri="{FF2B5EF4-FFF2-40B4-BE49-F238E27FC236}">
                  <a16:creationId xmlns:a16="http://schemas.microsoft.com/office/drawing/2014/main" id="{1A10232D-0449-4823-B949-BB1487F93B15}"/>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26AFAFFD-068B-411B-9924-4347AE8245BE}"/>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pic>
        <p:nvPicPr>
          <p:cNvPr id="14" name="Picture 13" descr="A picture containing text&#10;&#10;Description automatically generated">
            <a:extLst>
              <a:ext uri="{FF2B5EF4-FFF2-40B4-BE49-F238E27FC236}">
                <a16:creationId xmlns:a16="http://schemas.microsoft.com/office/drawing/2014/main" id="{1EC1DC95-204C-4D90-AE62-E3AD462DE1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0" y="4175227"/>
            <a:ext cx="2589077" cy="651672"/>
          </a:xfrm>
          <a:prstGeom prst="rect">
            <a:avLst/>
          </a:prstGeom>
        </p:spPr>
      </p:pic>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
        <p:nvSpPr>
          <p:cNvPr id="17" name="Tijdelijke aanduiding voor dianummer 5">
            <a:extLst>
              <a:ext uri="{FF2B5EF4-FFF2-40B4-BE49-F238E27FC236}">
                <a16:creationId xmlns:a16="http://schemas.microsoft.com/office/drawing/2014/main" id="{30DBCDA1-1C65-4A71-BA42-55F5DD4C582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0458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81AF5F86-7557-4EB3-B860-8DAC55C23C75}"/>
              </a:ext>
            </a:extLst>
          </p:cNvPr>
          <p:cNvSpPr>
            <a:spLocks noGrp="1"/>
          </p:cNvSpPr>
          <p:nvPr>
            <p:ph type="pic" sz="quarter" idx="11"/>
          </p:nvPr>
        </p:nvSpPr>
        <p:spPr>
          <a:xfrm>
            <a:off x="2399232" y="0"/>
            <a:ext cx="6744768" cy="5143500"/>
          </a:xfrm>
          <a:custGeom>
            <a:avLst/>
            <a:gdLst>
              <a:gd name="connsiteX0" fmla="*/ 7067804 w 8993024"/>
              <a:gd name="connsiteY0" fmla="*/ 2668882 h 6858000"/>
              <a:gd name="connsiteX1" fmla="*/ 6825995 w 8993024"/>
              <a:gd name="connsiteY1" fmla="*/ 3007187 h 6858000"/>
              <a:gd name="connsiteX2" fmla="*/ 7427808 w 8993024"/>
              <a:gd name="connsiteY2" fmla="*/ 3428285 h 6858000"/>
              <a:gd name="connsiteX3" fmla="*/ 6824567 w 8993024"/>
              <a:gd name="connsiteY3" fmla="*/ 3850809 h 6858000"/>
              <a:gd name="connsiteX4" fmla="*/ 7064950 w 8993024"/>
              <a:gd name="connsiteY4" fmla="*/ 4189115 h 6858000"/>
              <a:gd name="connsiteX5" fmla="*/ 8153237 w 8993024"/>
              <a:gd name="connsiteY5" fmla="*/ 3428285 h 6858000"/>
              <a:gd name="connsiteX6" fmla="*/ 13151 w 8993024"/>
              <a:gd name="connsiteY6" fmla="*/ 0 h 6858000"/>
              <a:gd name="connsiteX7" fmla="*/ 6458768 w 8993024"/>
              <a:gd name="connsiteY7" fmla="*/ 0 h 6858000"/>
              <a:gd name="connsiteX8" fmla="*/ 8993024 w 8993024"/>
              <a:gd name="connsiteY8" fmla="*/ 1773045 h 6858000"/>
              <a:gd name="connsiteX9" fmla="*/ 8993024 w 8993024"/>
              <a:gd name="connsiteY9" fmla="*/ 5071039 h 6858000"/>
              <a:gd name="connsiteX10" fmla="*/ 6436968 w 8993024"/>
              <a:gd name="connsiteY10" fmla="*/ 6858000 h 6858000"/>
              <a:gd name="connsiteX11" fmla="*/ 0 w 8993024"/>
              <a:gd name="connsiteY11" fmla="*/ 6858000 h 6858000"/>
              <a:gd name="connsiteX12" fmla="*/ 4113308 w 8993024"/>
              <a:gd name="connsiteY12" fmla="*/ 3976936 h 6858000"/>
              <a:gd name="connsiteX13" fmla="*/ 3939451 w 8993024"/>
              <a:gd name="connsiteY13" fmla="*/ 4454621 h 6858000"/>
              <a:gd name="connsiteX14" fmla="*/ 4330572 w 8993024"/>
              <a:gd name="connsiteY14" fmla="*/ 4597366 h 6858000"/>
              <a:gd name="connsiteX15" fmla="*/ 4708157 w 8993024"/>
              <a:gd name="connsiteY15" fmla="*/ 3560289 h 6858000"/>
              <a:gd name="connsiteX16" fmla="*/ 4904654 w 8993024"/>
              <a:gd name="connsiteY16" fmla="*/ 3422658 h 6858000"/>
              <a:gd name="connsiteX17" fmla="*/ 4787988 w 8993024"/>
              <a:gd name="connsiteY17" fmla="*/ 3341024 h 6858000"/>
              <a:gd name="connsiteX18" fmla="*/ 5129372 w 8993024"/>
              <a:gd name="connsiteY18" fmla="*/ 2403378 h 6858000"/>
              <a:gd name="connsiteX19" fmla="*/ 4737966 w 8993024"/>
              <a:gd name="connsiteY19" fmla="*/ 2260633 h 6858000"/>
              <a:gd name="connsiteX20" fmla="*/ 4434717 w 8993024"/>
              <a:gd name="connsiteY20" fmla="*/ 309383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024" h="6858000">
                <a:moveTo>
                  <a:pt x="7067804" y="2668882"/>
                </a:moveTo>
                <a:lnTo>
                  <a:pt x="6825995" y="3007187"/>
                </a:lnTo>
                <a:lnTo>
                  <a:pt x="7427808" y="3428285"/>
                </a:lnTo>
                <a:lnTo>
                  <a:pt x="6824567" y="3850809"/>
                </a:lnTo>
                <a:lnTo>
                  <a:pt x="7064950" y="4189115"/>
                </a:lnTo>
                <a:lnTo>
                  <a:pt x="8153237" y="3428285"/>
                </a:lnTo>
                <a:close/>
                <a:moveTo>
                  <a:pt x="13151" y="0"/>
                </a:moveTo>
                <a:lnTo>
                  <a:pt x="6458768" y="0"/>
                </a:lnTo>
                <a:lnTo>
                  <a:pt x="8993024" y="1773045"/>
                </a:lnTo>
                <a:lnTo>
                  <a:pt x="8993024" y="5071039"/>
                </a:lnTo>
                <a:lnTo>
                  <a:pt x="6436968" y="6858000"/>
                </a:lnTo>
                <a:lnTo>
                  <a:pt x="0" y="6858000"/>
                </a:lnTo>
                <a:lnTo>
                  <a:pt x="4113308" y="3976936"/>
                </a:lnTo>
                <a:lnTo>
                  <a:pt x="3939451" y="4454621"/>
                </a:lnTo>
                <a:lnTo>
                  <a:pt x="4330572" y="4597366"/>
                </a:lnTo>
                <a:lnTo>
                  <a:pt x="4708157" y="3560289"/>
                </a:lnTo>
                <a:lnTo>
                  <a:pt x="4904654" y="3422658"/>
                </a:lnTo>
                <a:lnTo>
                  <a:pt x="4787988" y="3341024"/>
                </a:lnTo>
                <a:lnTo>
                  <a:pt x="5129372" y="2403378"/>
                </a:lnTo>
                <a:lnTo>
                  <a:pt x="4737966" y="2260633"/>
                </a:lnTo>
                <a:lnTo>
                  <a:pt x="4434717" y="3093836"/>
                </a:lnTo>
                <a:close/>
              </a:path>
            </a:pathLst>
          </a:custGeom>
          <a:solidFill>
            <a:schemeClr val="bg2"/>
          </a:solidFill>
        </p:spPr>
        <p:txBody>
          <a:bodyPr wrap="square">
            <a:noAutofit/>
          </a:bodyPr>
          <a:lstStyle/>
          <a:p>
            <a:r>
              <a:rPr lang="en-US"/>
              <a:t>Click icon to add picture</a:t>
            </a:r>
            <a:endParaRPr lang="nl-BE"/>
          </a:p>
        </p:txBody>
      </p:sp>
      <p:sp>
        <p:nvSpPr>
          <p:cNvPr id="6" name="Text Placeholder 5">
            <a:extLst>
              <a:ext uri="{FF2B5EF4-FFF2-40B4-BE49-F238E27FC236}">
                <a16:creationId xmlns:a16="http://schemas.microsoft.com/office/drawing/2014/main" id="{986D4B86-8480-40A8-8A0F-71E1A4A7D5CF}"/>
              </a:ext>
            </a:extLst>
          </p:cNvPr>
          <p:cNvSpPr>
            <a:spLocks noGrp="1"/>
          </p:cNvSpPr>
          <p:nvPr>
            <p:ph type="body" sz="quarter" idx="12" hasCustomPrompt="1"/>
          </p:nvPr>
        </p:nvSpPr>
        <p:spPr>
          <a:xfrm>
            <a:off x="4572000" y="4176199"/>
            <a:ext cx="2589300" cy="650700"/>
          </a:xfrm>
          <a:blipFill>
            <a:blip r:embed="rId2" cstate="screen">
              <a:extLst>
                <a:ext uri="{28A0092B-C50C-407E-A947-70E740481C1C}">
                  <a14:useLocalDpi xmlns:a14="http://schemas.microsoft.com/office/drawing/2010/main"/>
                </a:ext>
              </a:extLst>
            </a:blip>
            <a:stretch>
              <a:fillRect/>
            </a:stretch>
          </a:blipFill>
        </p:spPr>
        <p:txBody>
          <a:bodyPr/>
          <a:lstStyle/>
          <a:p>
            <a:pPr lvl="0"/>
            <a:r>
              <a:rPr lang="nl-BE"/>
              <a:t> </a:t>
            </a:r>
          </a:p>
        </p:txBody>
      </p:sp>
      <p:sp>
        <p:nvSpPr>
          <p:cNvPr id="2" name="Titel 1">
            <a:extLst>
              <a:ext uri="{FF2B5EF4-FFF2-40B4-BE49-F238E27FC236}">
                <a16:creationId xmlns:a16="http://schemas.microsoft.com/office/drawing/2014/main" id="{5BD7A1FC-C9B7-4EF4-8B3E-1788213793E2}"/>
              </a:ext>
            </a:extLst>
          </p:cNvPr>
          <p:cNvSpPr>
            <a:spLocks noGrp="1"/>
          </p:cNvSpPr>
          <p:nvPr userDrawn="1">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userDrawn="1">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
        <p:nvSpPr>
          <p:cNvPr id="17" name="Tijdelijke aanduiding voor dianummer 5">
            <a:extLst>
              <a:ext uri="{FF2B5EF4-FFF2-40B4-BE49-F238E27FC236}">
                <a16:creationId xmlns:a16="http://schemas.microsoft.com/office/drawing/2014/main" id="{30DBCDA1-1C65-4A71-BA42-55F5DD4C5826}"/>
              </a:ext>
            </a:extLst>
          </p:cNvPr>
          <p:cNvSpPr>
            <a:spLocks noGrp="1"/>
          </p:cNvSpPr>
          <p:nvPr userDrawn="1">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grpSp>
        <p:nvGrpSpPr>
          <p:cNvPr id="19" name="Group 18">
            <a:extLst>
              <a:ext uri="{FF2B5EF4-FFF2-40B4-BE49-F238E27FC236}">
                <a16:creationId xmlns:a16="http://schemas.microsoft.com/office/drawing/2014/main" id="{FCF89028-B8A9-432B-AEE4-522BF6615467}"/>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20" name="Freeform: Shape 19">
              <a:extLst>
                <a:ext uri="{FF2B5EF4-FFF2-40B4-BE49-F238E27FC236}">
                  <a16:creationId xmlns:a16="http://schemas.microsoft.com/office/drawing/2014/main" id="{3944ABF9-A922-41DB-B40E-FBED7DDC28D8}"/>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21" name="Freeform: Shape 20">
              <a:extLst>
                <a:ext uri="{FF2B5EF4-FFF2-40B4-BE49-F238E27FC236}">
                  <a16:creationId xmlns:a16="http://schemas.microsoft.com/office/drawing/2014/main" id="{8BDB72BE-4888-426D-ADA2-4D09ADA71B98}"/>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Tree>
    <p:extLst>
      <p:ext uri="{BB962C8B-B14F-4D97-AF65-F5344CB8AC3E}">
        <p14:creationId xmlns:p14="http://schemas.microsoft.com/office/powerpoint/2010/main" val="358630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Cover + Foto">
    <p:spTree>
      <p:nvGrpSpPr>
        <p:cNvPr id="1" name=""/>
        <p:cNvGrpSpPr/>
        <p:nvPr/>
      </p:nvGrpSpPr>
      <p:grpSpPr>
        <a:xfrm>
          <a:off x="0" y="0"/>
          <a:ext cx="0" cy="0"/>
          <a:chOff x="0" y="0"/>
          <a:chExt cx="0" cy="0"/>
        </a:xfrm>
      </p:grpSpPr>
      <p:sp>
        <p:nvSpPr>
          <p:cNvPr id="7" name="Tijdelijke aanduiding voor dianummer 5">
            <a:extLst>
              <a:ext uri="{FF2B5EF4-FFF2-40B4-BE49-F238E27FC236}">
                <a16:creationId xmlns:a16="http://schemas.microsoft.com/office/drawing/2014/main" id="{47D6E984-9E7D-4BA3-B3F3-986CC7F1D6E7}"/>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
        <p:nvSpPr>
          <p:cNvPr id="12" name="Freeform: Shape 11">
            <a:extLst>
              <a:ext uri="{FF2B5EF4-FFF2-40B4-BE49-F238E27FC236}">
                <a16:creationId xmlns:a16="http://schemas.microsoft.com/office/drawing/2014/main" id="{F869AC77-F5E2-4205-93FD-B5CEDCE245C5}"/>
              </a:ext>
            </a:extLst>
          </p:cNvPr>
          <p:cNvSpPr/>
          <p:nvPr userDrawn="1"/>
        </p:nvSpPr>
        <p:spPr>
          <a:xfrm>
            <a:off x="0" y="1"/>
            <a:ext cx="6178217" cy="5143499"/>
          </a:xfrm>
          <a:custGeom>
            <a:avLst/>
            <a:gdLst>
              <a:gd name="connsiteX0" fmla="*/ 0 w 8237622"/>
              <a:gd name="connsiteY0" fmla="*/ 0 h 6857999"/>
              <a:gd name="connsiteX1" fmla="*/ 5883438 w 8237622"/>
              <a:gd name="connsiteY1" fmla="*/ 0 h 6857999"/>
              <a:gd name="connsiteX2" fmla="*/ 8237622 w 8237622"/>
              <a:gd name="connsiteY2" fmla="*/ 6857999 h 6857999"/>
              <a:gd name="connsiteX3" fmla="*/ 0 w 8237622"/>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8237622" h="6857999">
                <a:moveTo>
                  <a:pt x="0" y="0"/>
                </a:moveTo>
                <a:lnTo>
                  <a:pt x="5883438" y="0"/>
                </a:lnTo>
                <a:lnTo>
                  <a:pt x="8237622" y="6857999"/>
                </a:lnTo>
                <a:lnTo>
                  <a:pt x="0" y="6857999"/>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10" name="Picture Placeholder 9">
            <a:extLst>
              <a:ext uri="{FF2B5EF4-FFF2-40B4-BE49-F238E27FC236}">
                <a16:creationId xmlns:a16="http://schemas.microsoft.com/office/drawing/2014/main" id="{B824B98A-4944-4791-8FF5-6261333FFD93}"/>
              </a:ext>
            </a:extLst>
          </p:cNvPr>
          <p:cNvSpPr>
            <a:spLocks noGrp="1"/>
          </p:cNvSpPr>
          <p:nvPr>
            <p:ph type="pic" sz="quarter" idx="10" hasCustomPrompt="1"/>
          </p:nvPr>
        </p:nvSpPr>
        <p:spPr>
          <a:xfrm>
            <a:off x="4412640" y="178"/>
            <a:ext cx="4731360" cy="5143322"/>
          </a:xfrm>
          <a:custGeom>
            <a:avLst/>
            <a:gdLst>
              <a:gd name="connsiteX0" fmla="*/ 0 w 6308480"/>
              <a:gd name="connsiteY0" fmla="*/ 0 h 6857762"/>
              <a:gd name="connsiteX1" fmla="*/ 6300924 w 6308480"/>
              <a:gd name="connsiteY1" fmla="*/ 2727 h 6857762"/>
              <a:gd name="connsiteX2" fmla="*/ 6308480 w 6308480"/>
              <a:gd name="connsiteY2" fmla="*/ 6857762 h 6857762"/>
              <a:gd name="connsiteX3" fmla="*/ 2354102 w 6308480"/>
              <a:gd name="connsiteY3" fmla="*/ 6857762 h 6857762"/>
            </a:gdLst>
            <a:ahLst/>
            <a:cxnLst>
              <a:cxn ang="0">
                <a:pos x="connsiteX0" y="connsiteY0"/>
              </a:cxn>
              <a:cxn ang="0">
                <a:pos x="connsiteX1" y="connsiteY1"/>
              </a:cxn>
              <a:cxn ang="0">
                <a:pos x="connsiteX2" y="connsiteY2"/>
              </a:cxn>
              <a:cxn ang="0">
                <a:pos x="connsiteX3" y="connsiteY3"/>
              </a:cxn>
            </a:cxnLst>
            <a:rect l="l" t="t" r="r" b="b"/>
            <a:pathLst>
              <a:path w="6308480" h="6857762">
                <a:moveTo>
                  <a:pt x="0" y="0"/>
                </a:moveTo>
                <a:lnTo>
                  <a:pt x="6300924" y="2727"/>
                </a:lnTo>
                <a:cubicBezTo>
                  <a:pt x="6303442" y="2283102"/>
                  <a:pt x="6305962" y="4577387"/>
                  <a:pt x="6308480" y="6857762"/>
                </a:cubicBezTo>
                <a:lnTo>
                  <a:pt x="2354102" y="6857762"/>
                </a:lnTo>
                <a:close/>
              </a:path>
            </a:pathLst>
          </a:custGeom>
          <a:noFill/>
        </p:spPr>
        <p:txBody>
          <a:bodyPr wrap="square"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11" name="Picture 10" descr="A picture containing text&#10;&#10;Description automatically generated">
            <a:extLst>
              <a:ext uri="{FF2B5EF4-FFF2-40B4-BE49-F238E27FC236}">
                <a16:creationId xmlns:a16="http://schemas.microsoft.com/office/drawing/2014/main" id="{3901EBF6-9C92-4604-B424-1D155695A70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68474" y="3735788"/>
            <a:ext cx="4032513" cy="1014986"/>
          </a:xfrm>
          <a:prstGeom prst="rect">
            <a:avLst/>
          </a:prstGeom>
        </p:spPr>
      </p:pic>
      <p:sp>
        <p:nvSpPr>
          <p:cNvPr id="14" name="Titel 1">
            <a:extLst>
              <a:ext uri="{FF2B5EF4-FFF2-40B4-BE49-F238E27FC236}">
                <a16:creationId xmlns:a16="http://schemas.microsoft.com/office/drawing/2014/main" id="{AA6B26EB-8EC5-48E2-BD48-A8DC394BE7AE}"/>
              </a:ext>
            </a:extLst>
          </p:cNvPr>
          <p:cNvSpPr>
            <a:spLocks noGrp="1"/>
          </p:cNvSpPr>
          <p:nvPr>
            <p:ph type="ctrTitle" hasCustomPrompt="1"/>
          </p:nvPr>
        </p:nvSpPr>
        <p:spPr>
          <a:xfrm>
            <a:off x="629842" y="943585"/>
            <a:ext cx="3942159"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5" name="Text Placeholder 12">
            <a:extLst>
              <a:ext uri="{FF2B5EF4-FFF2-40B4-BE49-F238E27FC236}">
                <a16:creationId xmlns:a16="http://schemas.microsoft.com/office/drawing/2014/main" id="{6F182A54-4BEE-4AF0-9435-44D036032676}"/>
              </a:ext>
            </a:extLst>
          </p:cNvPr>
          <p:cNvSpPr>
            <a:spLocks noGrp="1"/>
          </p:cNvSpPr>
          <p:nvPr>
            <p:ph type="body" sz="quarter" idx="11" hasCustomPrompt="1"/>
          </p:nvPr>
        </p:nvSpPr>
        <p:spPr>
          <a:xfrm>
            <a:off x="629842" y="2515954"/>
            <a:ext cx="3942159" cy="1091804"/>
          </a:xfrm>
        </p:spPr>
        <p:txBody>
          <a:bodyPr>
            <a:normAutofit/>
          </a:bodyPr>
          <a:lstStyle>
            <a:lvl1pPr>
              <a:defRPr sz="1800">
                <a:solidFill>
                  <a:schemeClr val="tx1"/>
                </a:solidFill>
              </a:defRPr>
            </a:lvl1pPr>
          </a:lstStyle>
          <a:p>
            <a:pPr lvl="0"/>
            <a:r>
              <a:rPr lang="en-US"/>
              <a:t>ONDERTITEL</a:t>
            </a:r>
          </a:p>
        </p:txBody>
      </p:sp>
    </p:spTree>
    <p:extLst>
      <p:ext uri="{BB962C8B-B14F-4D97-AF65-F5344CB8AC3E}">
        <p14:creationId xmlns:p14="http://schemas.microsoft.com/office/powerpoint/2010/main" val="258253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ussenTitel + Foto 2">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CB5FAE03-95F2-4223-8FC6-421130D44356}"/>
              </a:ext>
            </a:extLst>
          </p:cNvPr>
          <p:cNvSpPr>
            <a:spLocks noGrp="1"/>
          </p:cNvSpPr>
          <p:nvPr>
            <p:ph type="pic" sz="quarter" idx="12" hasCustomPrompt="1"/>
          </p:nvPr>
        </p:nvSpPr>
        <p:spPr>
          <a:xfrm>
            <a:off x="179296" y="0"/>
            <a:ext cx="8964704" cy="5143500"/>
          </a:xfr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4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7" name="Rechthoek 6">
            <a:extLst>
              <a:ext uri="{FF2B5EF4-FFF2-40B4-BE49-F238E27FC236}">
                <a16:creationId xmlns:a16="http://schemas.microsoft.com/office/drawing/2014/main" id="{9BFD846F-A868-446F-BAFF-61F80655D1C2}"/>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5" name="Tijdelijke aanduiding voor dianummer 5">
            <a:extLst>
              <a:ext uri="{FF2B5EF4-FFF2-40B4-BE49-F238E27FC236}">
                <a16:creationId xmlns:a16="http://schemas.microsoft.com/office/drawing/2014/main" id="{DFAF4955-2C26-4D99-A507-76ED35E0B5AE}"/>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lnSpc>
                <a:spcPct val="100000"/>
              </a:lnSpc>
              <a:buFontTx/>
              <a:buNone/>
              <a:defRPr lang="nl-NL" sz="3600" b="1"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Tree>
    <p:extLst>
      <p:ext uri="{BB962C8B-B14F-4D97-AF65-F5344CB8AC3E}">
        <p14:creationId xmlns:p14="http://schemas.microsoft.com/office/powerpoint/2010/main" val="127391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ussenTitel Patroon">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BFC7578-D2D4-4FD7-94D4-249E9425DBA7}"/>
              </a:ext>
            </a:extLst>
          </p:cNvPr>
          <p:cNvGrpSpPr>
            <a:grpSpLocks noChangeAspect="1"/>
          </p:cNvGrpSpPr>
          <p:nvPr userDrawn="1"/>
        </p:nvGrpSpPr>
        <p:grpSpPr>
          <a:xfrm>
            <a:off x="-1" y="1"/>
            <a:ext cx="9144002" cy="5143500"/>
            <a:chOff x="705255" y="97277"/>
            <a:chExt cx="5836597" cy="3283085"/>
          </a:xfrm>
          <a:noFill/>
        </p:grpSpPr>
        <p:pic>
          <p:nvPicPr>
            <p:cNvPr id="8" name="Graphic 7">
              <a:extLst>
                <a:ext uri="{FF2B5EF4-FFF2-40B4-BE49-F238E27FC236}">
                  <a16:creationId xmlns:a16="http://schemas.microsoft.com/office/drawing/2014/main" id="{57D20F1A-942E-467D-8FEB-0AB9D32F865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45731" t="42477" r="51216" b="51808"/>
            <a:stretch/>
          </p:blipFill>
          <p:spPr>
            <a:xfrm>
              <a:off x="705255" y="97277"/>
              <a:ext cx="5836597" cy="3283084"/>
            </a:xfrm>
            <a:prstGeom prst="rect">
              <a:avLst/>
            </a:prstGeom>
          </p:spPr>
        </p:pic>
        <p:pic>
          <p:nvPicPr>
            <p:cNvPr id="9" name="Graphic 8">
              <a:extLst>
                <a:ext uri="{FF2B5EF4-FFF2-40B4-BE49-F238E27FC236}">
                  <a16:creationId xmlns:a16="http://schemas.microsoft.com/office/drawing/2014/main" id="{EF2BBE1E-1590-446B-8050-39CE8A2F4E25}"/>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8318" t="42477" r="48629" b="51808"/>
            <a:stretch/>
          </p:blipFill>
          <p:spPr>
            <a:xfrm flipH="1">
              <a:off x="705255" y="97277"/>
              <a:ext cx="5836597" cy="3283085"/>
            </a:xfrm>
            <a:prstGeom prst="rect">
              <a:avLst/>
            </a:prstGeom>
          </p:spPr>
        </p:pic>
      </p:gr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lnSpc>
                <a:spcPct val="100000"/>
              </a:lnSpc>
              <a:buFontTx/>
              <a:buNone/>
              <a:defRPr lang="nl-NL" sz="3600" b="1"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6" name="Rechthoek 6">
            <a:extLst>
              <a:ext uri="{FF2B5EF4-FFF2-40B4-BE49-F238E27FC236}">
                <a16:creationId xmlns:a16="http://schemas.microsoft.com/office/drawing/2014/main" id="{E423B54A-434E-4870-B2F2-5857F82B4E2C}"/>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 name="Tijdelijke aanduiding voor dianummer 5">
            <a:extLst>
              <a:ext uri="{FF2B5EF4-FFF2-40B4-BE49-F238E27FC236}">
                <a16:creationId xmlns:a16="http://schemas.microsoft.com/office/drawing/2014/main" id="{EC89C4FA-B0E4-4823-BF2A-0719B05069F9}"/>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90770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el + Inhou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2BA3-1A59-4106-AB0B-121C907F47FB}"/>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B9C52538-1FF6-4A48-B824-17232198D1BB}"/>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6E447F7F-BD98-45A3-9CB5-738FC09F80F6}"/>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5" name="Tijdelijke aanduiding voor tekst 2">
            <a:extLst>
              <a:ext uri="{FF2B5EF4-FFF2-40B4-BE49-F238E27FC236}">
                <a16:creationId xmlns:a16="http://schemas.microsoft.com/office/drawing/2014/main" id="{7BE2456B-919F-4C28-B6F2-477203DFDD68}"/>
              </a:ext>
            </a:extLst>
          </p:cNvPr>
          <p:cNvSpPr>
            <a:spLocks noGrp="1"/>
          </p:cNvSpPr>
          <p:nvPr>
            <p:ph idx="1"/>
          </p:nvPr>
        </p:nvSpPr>
        <p:spPr>
          <a:xfrm>
            <a:off x="628650" y="1194197"/>
            <a:ext cx="7886700" cy="3438525"/>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220927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el + Boventitel + Inhou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194197"/>
            <a:ext cx="7886700" cy="3438525"/>
          </a:xfrm>
        </p:spPr>
        <p:txBody>
          <a:bodyPr/>
          <a:lstStyle>
            <a:lvl1pPr>
              <a:defRPr u="none"/>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24600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ACB4-A827-476B-A480-75BFBEF64F94}"/>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C5C9F335-3273-4667-AD8D-2C4BE24F1488}"/>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EFEB5C17-7629-4682-8F5F-4423A21D776A}"/>
              </a:ext>
            </a:extLst>
          </p:cNvPr>
          <p:cNvSpPr>
            <a:spLocks noGrp="1"/>
          </p:cNvSpPr>
          <p:nvPr>
            <p:ph type="sldNum" sz="quarter" idx="11"/>
          </p:nvPr>
        </p:nvSpPr>
        <p:spPr/>
        <p:txBody>
          <a:bodyPr/>
          <a:lstStyle/>
          <a:p>
            <a:fld id="{1EABE038-A425-4CC0-917A-1DC3ED725B2E}" type="slidenum">
              <a:rPr lang="nl-BE" smtClean="0"/>
              <a:pPr/>
              <a:t>‹#›</a:t>
            </a:fld>
            <a:endParaRPr lang="nl-BE"/>
          </a:p>
        </p:txBody>
      </p:sp>
    </p:spTree>
    <p:extLst>
      <p:ext uri="{BB962C8B-B14F-4D97-AF65-F5344CB8AC3E}">
        <p14:creationId xmlns:p14="http://schemas.microsoft.com/office/powerpoint/2010/main" val="186889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 Tussentitel + 2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8" name="Text Placeholder 16">
            <a:extLst>
              <a:ext uri="{FF2B5EF4-FFF2-40B4-BE49-F238E27FC236}">
                <a16:creationId xmlns:a16="http://schemas.microsoft.com/office/drawing/2014/main" id="{46BDB17C-9B6D-48F9-9348-2AEF34DB3046}"/>
              </a:ext>
            </a:extLst>
          </p:cNvPr>
          <p:cNvSpPr>
            <a:spLocks noGrp="1"/>
          </p:cNvSpPr>
          <p:nvPr>
            <p:ph type="body" sz="quarter" idx="14"/>
          </p:nvPr>
        </p:nvSpPr>
        <p:spPr>
          <a:xfrm>
            <a:off x="816959"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19" name="Rectangle 18">
            <a:extLst>
              <a:ext uri="{FF2B5EF4-FFF2-40B4-BE49-F238E27FC236}">
                <a16:creationId xmlns:a16="http://schemas.microsoft.com/office/drawing/2014/main" id="{1DD495D0-3B93-43AE-B288-1723A0705626}"/>
              </a:ext>
            </a:extLst>
          </p:cNvPr>
          <p:cNvSpPr/>
          <p:nvPr userDrawn="1"/>
        </p:nvSpPr>
        <p:spPr>
          <a:xfrm>
            <a:off x="240740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0" name="Text Placeholder 20">
            <a:extLst>
              <a:ext uri="{FF2B5EF4-FFF2-40B4-BE49-F238E27FC236}">
                <a16:creationId xmlns:a16="http://schemas.microsoft.com/office/drawing/2014/main" id="{A69D1F81-2F1B-47B2-A28E-09C0F783B27E}"/>
              </a:ext>
            </a:extLst>
          </p:cNvPr>
          <p:cNvSpPr>
            <a:spLocks noGrp="1"/>
          </p:cNvSpPr>
          <p:nvPr>
            <p:ph type="body" sz="quarter" idx="20"/>
          </p:nvPr>
        </p:nvSpPr>
        <p:spPr>
          <a:xfrm>
            <a:off x="816959" y="2830429"/>
            <a:ext cx="34128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2" name="Online Image Placeholder 16">
            <a:extLst>
              <a:ext uri="{FF2B5EF4-FFF2-40B4-BE49-F238E27FC236}">
                <a16:creationId xmlns:a16="http://schemas.microsoft.com/office/drawing/2014/main" id="{222CE1EE-23F9-4FCE-86F0-7F96545E4E63}"/>
              </a:ext>
            </a:extLst>
          </p:cNvPr>
          <p:cNvSpPr>
            <a:spLocks noGrp="1"/>
          </p:cNvSpPr>
          <p:nvPr>
            <p:ph type="clipArt" sz="quarter" idx="27" hasCustomPrompt="1"/>
          </p:nvPr>
        </p:nvSpPr>
        <p:spPr>
          <a:xfrm>
            <a:off x="2185859" y="1285875"/>
            <a:ext cx="675000" cy="675000"/>
          </a:xfrm>
        </p:spPr>
        <p:txBody>
          <a:bodyPr/>
          <a:lstStyle/>
          <a:p>
            <a:r>
              <a:rPr lang="nl-BE"/>
              <a:t> </a:t>
            </a:r>
          </a:p>
        </p:txBody>
      </p:sp>
      <p:sp>
        <p:nvSpPr>
          <p:cNvPr id="23" name="Text Placeholder 16">
            <a:extLst>
              <a:ext uri="{FF2B5EF4-FFF2-40B4-BE49-F238E27FC236}">
                <a16:creationId xmlns:a16="http://schemas.microsoft.com/office/drawing/2014/main" id="{30D1A054-6415-47DE-9B16-10035EB53054}"/>
              </a:ext>
            </a:extLst>
          </p:cNvPr>
          <p:cNvSpPr>
            <a:spLocks noGrp="1"/>
          </p:cNvSpPr>
          <p:nvPr>
            <p:ph type="body" sz="quarter" idx="28"/>
          </p:nvPr>
        </p:nvSpPr>
        <p:spPr>
          <a:xfrm>
            <a:off x="4914242"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24" name="Rectangle 23">
            <a:extLst>
              <a:ext uri="{FF2B5EF4-FFF2-40B4-BE49-F238E27FC236}">
                <a16:creationId xmlns:a16="http://schemas.microsoft.com/office/drawing/2014/main" id="{3E6D2007-47ED-45A4-9F12-A18B0C9ED417}"/>
              </a:ext>
            </a:extLst>
          </p:cNvPr>
          <p:cNvSpPr/>
          <p:nvPr userDrawn="1"/>
        </p:nvSpPr>
        <p:spPr>
          <a:xfrm>
            <a:off x="65046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5" name="Text Placeholder 20">
            <a:extLst>
              <a:ext uri="{FF2B5EF4-FFF2-40B4-BE49-F238E27FC236}">
                <a16:creationId xmlns:a16="http://schemas.microsoft.com/office/drawing/2014/main" id="{B0A96B7A-60C9-490B-B4EE-D049BC61C564}"/>
              </a:ext>
            </a:extLst>
          </p:cNvPr>
          <p:cNvSpPr>
            <a:spLocks noGrp="1"/>
          </p:cNvSpPr>
          <p:nvPr>
            <p:ph type="body" sz="quarter" idx="29"/>
          </p:nvPr>
        </p:nvSpPr>
        <p:spPr>
          <a:xfrm>
            <a:off x="4914242" y="2830429"/>
            <a:ext cx="34128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6" name="Online Image Placeholder 16">
            <a:extLst>
              <a:ext uri="{FF2B5EF4-FFF2-40B4-BE49-F238E27FC236}">
                <a16:creationId xmlns:a16="http://schemas.microsoft.com/office/drawing/2014/main" id="{343900B9-5A27-4A34-9EA3-52EAA216C361}"/>
              </a:ext>
            </a:extLst>
          </p:cNvPr>
          <p:cNvSpPr>
            <a:spLocks noGrp="1"/>
          </p:cNvSpPr>
          <p:nvPr>
            <p:ph type="clipArt" sz="quarter" idx="30" hasCustomPrompt="1"/>
          </p:nvPr>
        </p:nvSpPr>
        <p:spPr>
          <a:xfrm>
            <a:off x="6283142" y="1285875"/>
            <a:ext cx="675000" cy="675000"/>
          </a:xfrm>
        </p:spPr>
        <p:txBody>
          <a:bodyPr/>
          <a:lstStyle/>
          <a:p>
            <a:r>
              <a:rPr lang="nl-BE"/>
              <a:t> </a:t>
            </a:r>
          </a:p>
        </p:txBody>
      </p:sp>
    </p:spTree>
    <p:extLst>
      <p:ext uri="{BB962C8B-B14F-4D97-AF65-F5344CB8AC3E}">
        <p14:creationId xmlns:p14="http://schemas.microsoft.com/office/powerpoint/2010/main" val="235951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el + Boven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81969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el + Tussentitel + 2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817688"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240740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817089" y="2504535"/>
            <a:ext cx="3412541"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9" name="Text Placeholder 16">
            <a:extLst>
              <a:ext uri="{FF2B5EF4-FFF2-40B4-BE49-F238E27FC236}">
                <a16:creationId xmlns:a16="http://schemas.microsoft.com/office/drawing/2014/main" id="{7D3C742E-7030-4C09-A4E2-EE5560A92F6F}"/>
              </a:ext>
            </a:extLst>
          </p:cNvPr>
          <p:cNvSpPr>
            <a:spLocks noGrp="1"/>
          </p:cNvSpPr>
          <p:nvPr>
            <p:ph type="body" sz="quarter" idx="21"/>
          </p:nvPr>
        </p:nvSpPr>
        <p:spPr>
          <a:xfrm>
            <a:off x="4914970"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0" name="Rectangle 29">
            <a:extLst>
              <a:ext uri="{FF2B5EF4-FFF2-40B4-BE49-F238E27FC236}">
                <a16:creationId xmlns:a16="http://schemas.microsoft.com/office/drawing/2014/main" id="{2BCC130F-4C58-4918-8A26-AD95CBCEBBB9}"/>
              </a:ext>
            </a:extLst>
          </p:cNvPr>
          <p:cNvSpPr/>
          <p:nvPr userDrawn="1"/>
        </p:nvSpPr>
        <p:spPr>
          <a:xfrm>
            <a:off x="6504682"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31" name="Text Placeholder 20">
            <a:extLst>
              <a:ext uri="{FF2B5EF4-FFF2-40B4-BE49-F238E27FC236}">
                <a16:creationId xmlns:a16="http://schemas.microsoft.com/office/drawing/2014/main" id="{2319D7C0-B552-49BD-9175-92D787A5496B}"/>
              </a:ext>
            </a:extLst>
          </p:cNvPr>
          <p:cNvSpPr>
            <a:spLocks noGrp="1"/>
          </p:cNvSpPr>
          <p:nvPr>
            <p:ph type="body" sz="quarter" idx="22"/>
          </p:nvPr>
        </p:nvSpPr>
        <p:spPr>
          <a:xfrm>
            <a:off x="4914371" y="2504535"/>
            <a:ext cx="3412541"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44564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el + Tussentitel + 3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50376"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3" name="Text Placeholder 16">
            <a:extLst>
              <a:ext uri="{FF2B5EF4-FFF2-40B4-BE49-F238E27FC236}">
                <a16:creationId xmlns:a16="http://schemas.microsoft.com/office/drawing/2014/main" id="{4903B434-F0DF-4A38-AD25-1AC6AC8F3084}"/>
              </a:ext>
            </a:extLst>
          </p:cNvPr>
          <p:cNvSpPr>
            <a:spLocks noGrp="1"/>
          </p:cNvSpPr>
          <p:nvPr>
            <p:ph type="body" sz="quarter" idx="15"/>
          </p:nvPr>
        </p:nvSpPr>
        <p:spPr>
          <a:xfrm>
            <a:off x="3477535"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4" name="Text Placeholder 16">
            <a:extLst>
              <a:ext uri="{FF2B5EF4-FFF2-40B4-BE49-F238E27FC236}">
                <a16:creationId xmlns:a16="http://schemas.microsoft.com/office/drawing/2014/main" id="{4F757132-B6AF-4A2B-9F9B-07AB94E88C17}"/>
              </a:ext>
            </a:extLst>
          </p:cNvPr>
          <p:cNvSpPr>
            <a:spLocks noGrp="1"/>
          </p:cNvSpPr>
          <p:nvPr>
            <p:ph type="body" sz="quarter" idx="16"/>
          </p:nvPr>
        </p:nvSpPr>
        <p:spPr>
          <a:xfrm>
            <a:off x="6204694" y="1439307"/>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72856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17" name="Rectangle 16">
            <a:extLst>
              <a:ext uri="{FF2B5EF4-FFF2-40B4-BE49-F238E27FC236}">
                <a16:creationId xmlns:a16="http://schemas.microsoft.com/office/drawing/2014/main" id="{5A5DD0C0-8DD0-4CF1-A9DC-5F39B9B29250}"/>
              </a:ext>
            </a:extLst>
          </p:cNvPr>
          <p:cNvSpPr/>
          <p:nvPr userDrawn="1"/>
        </p:nvSpPr>
        <p:spPr>
          <a:xfrm>
            <a:off x="436608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19" name="Rectangle 18">
            <a:extLst>
              <a:ext uri="{FF2B5EF4-FFF2-40B4-BE49-F238E27FC236}">
                <a16:creationId xmlns:a16="http://schemas.microsoft.com/office/drawing/2014/main" id="{6047A5D2-E535-4929-8474-B0DFBDAC3AAA}"/>
              </a:ext>
            </a:extLst>
          </p:cNvPr>
          <p:cNvSpPr/>
          <p:nvPr userDrawn="1"/>
        </p:nvSpPr>
        <p:spPr>
          <a:xfrm>
            <a:off x="7182886" y="2242116"/>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50376" y="2504535"/>
            <a:ext cx="2189700"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6" name="Text Placeholder 20">
            <a:extLst>
              <a:ext uri="{FF2B5EF4-FFF2-40B4-BE49-F238E27FC236}">
                <a16:creationId xmlns:a16="http://schemas.microsoft.com/office/drawing/2014/main" id="{EB0C5E13-305D-4093-8357-BB356F02F7B9}"/>
              </a:ext>
            </a:extLst>
          </p:cNvPr>
          <p:cNvSpPr>
            <a:spLocks noGrp="1"/>
          </p:cNvSpPr>
          <p:nvPr>
            <p:ph type="body" sz="quarter" idx="21"/>
          </p:nvPr>
        </p:nvSpPr>
        <p:spPr>
          <a:xfrm>
            <a:off x="3476765" y="2504535"/>
            <a:ext cx="2189700"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7" name="Text Placeholder 20">
            <a:extLst>
              <a:ext uri="{FF2B5EF4-FFF2-40B4-BE49-F238E27FC236}">
                <a16:creationId xmlns:a16="http://schemas.microsoft.com/office/drawing/2014/main" id="{A9B79223-F299-4F48-B8EE-17FF3C2046EB}"/>
              </a:ext>
            </a:extLst>
          </p:cNvPr>
          <p:cNvSpPr>
            <a:spLocks noGrp="1"/>
          </p:cNvSpPr>
          <p:nvPr>
            <p:ph type="body" sz="quarter" idx="22"/>
          </p:nvPr>
        </p:nvSpPr>
        <p:spPr>
          <a:xfrm>
            <a:off x="6203155" y="2504535"/>
            <a:ext cx="2189700"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66803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el + Tussentitel + 4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504535"/>
            <a:ext cx="1705733"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504535"/>
            <a:ext cx="1705733"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504535"/>
            <a:ext cx="1705733"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504535"/>
            <a:ext cx="1705733"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246775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el + Tussentitel + 2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8" name="Text Placeholder 16">
            <a:extLst>
              <a:ext uri="{FF2B5EF4-FFF2-40B4-BE49-F238E27FC236}">
                <a16:creationId xmlns:a16="http://schemas.microsoft.com/office/drawing/2014/main" id="{46BDB17C-9B6D-48F9-9348-2AEF34DB3046}"/>
              </a:ext>
            </a:extLst>
          </p:cNvPr>
          <p:cNvSpPr>
            <a:spLocks noGrp="1"/>
          </p:cNvSpPr>
          <p:nvPr>
            <p:ph type="body" sz="quarter" idx="14"/>
          </p:nvPr>
        </p:nvSpPr>
        <p:spPr>
          <a:xfrm>
            <a:off x="816959"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9" name="Rectangle 18">
            <a:extLst>
              <a:ext uri="{FF2B5EF4-FFF2-40B4-BE49-F238E27FC236}">
                <a16:creationId xmlns:a16="http://schemas.microsoft.com/office/drawing/2014/main" id="{1DD495D0-3B93-43AE-B288-1723A0705626}"/>
              </a:ext>
            </a:extLst>
          </p:cNvPr>
          <p:cNvSpPr/>
          <p:nvPr userDrawn="1"/>
        </p:nvSpPr>
        <p:spPr>
          <a:xfrm>
            <a:off x="240740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0" name="Text Placeholder 20">
            <a:extLst>
              <a:ext uri="{FF2B5EF4-FFF2-40B4-BE49-F238E27FC236}">
                <a16:creationId xmlns:a16="http://schemas.microsoft.com/office/drawing/2014/main" id="{A69D1F81-2F1B-47B2-A28E-09C0F783B27E}"/>
              </a:ext>
            </a:extLst>
          </p:cNvPr>
          <p:cNvSpPr>
            <a:spLocks noGrp="1"/>
          </p:cNvSpPr>
          <p:nvPr>
            <p:ph type="body" sz="quarter" idx="20"/>
          </p:nvPr>
        </p:nvSpPr>
        <p:spPr>
          <a:xfrm>
            <a:off x="816959" y="2830429"/>
            <a:ext cx="34128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2" name="Online Image Placeholder 16">
            <a:extLst>
              <a:ext uri="{FF2B5EF4-FFF2-40B4-BE49-F238E27FC236}">
                <a16:creationId xmlns:a16="http://schemas.microsoft.com/office/drawing/2014/main" id="{222CE1EE-23F9-4FCE-86F0-7F96545E4E63}"/>
              </a:ext>
            </a:extLst>
          </p:cNvPr>
          <p:cNvSpPr>
            <a:spLocks noGrp="1"/>
          </p:cNvSpPr>
          <p:nvPr>
            <p:ph type="clipArt" sz="quarter" idx="27" hasCustomPrompt="1"/>
          </p:nvPr>
        </p:nvSpPr>
        <p:spPr>
          <a:xfrm>
            <a:off x="2185859" y="1285875"/>
            <a:ext cx="675000" cy="675000"/>
          </a:xfrm>
        </p:spPr>
        <p:txBody>
          <a:bodyPr/>
          <a:lstStyle/>
          <a:p>
            <a:r>
              <a:rPr lang="nl-BE"/>
              <a:t> </a:t>
            </a:r>
          </a:p>
        </p:txBody>
      </p:sp>
      <p:sp>
        <p:nvSpPr>
          <p:cNvPr id="23" name="Text Placeholder 16">
            <a:extLst>
              <a:ext uri="{FF2B5EF4-FFF2-40B4-BE49-F238E27FC236}">
                <a16:creationId xmlns:a16="http://schemas.microsoft.com/office/drawing/2014/main" id="{30D1A054-6415-47DE-9B16-10035EB53054}"/>
              </a:ext>
            </a:extLst>
          </p:cNvPr>
          <p:cNvSpPr>
            <a:spLocks noGrp="1"/>
          </p:cNvSpPr>
          <p:nvPr>
            <p:ph type="body" sz="quarter" idx="28"/>
          </p:nvPr>
        </p:nvSpPr>
        <p:spPr>
          <a:xfrm>
            <a:off x="4914242"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24" name="Rectangle 23">
            <a:extLst>
              <a:ext uri="{FF2B5EF4-FFF2-40B4-BE49-F238E27FC236}">
                <a16:creationId xmlns:a16="http://schemas.microsoft.com/office/drawing/2014/main" id="{3E6D2007-47ED-45A4-9F12-A18B0C9ED417}"/>
              </a:ext>
            </a:extLst>
          </p:cNvPr>
          <p:cNvSpPr/>
          <p:nvPr userDrawn="1"/>
        </p:nvSpPr>
        <p:spPr>
          <a:xfrm>
            <a:off x="65046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5" name="Text Placeholder 20">
            <a:extLst>
              <a:ext uri="{FF2B5EF4-FFF2-40B4-BE49-F238E27FC236}">
                <a16:creationId xmlns:a16="http://schemas.microsoft.com/office/drawing/2014/main" id="{B0A96B7A-60C9-490B-B4EE-D049BC61C564}"/>
              </a:ext>
            </a:extLst>
          </p:cNvPr>
          <p:cNvSpPr>
            <a:spLocks noGrp="1"/>
          </p:cNvSpPr>
          <p:nvPr>
            <p:ph type="body" sz="quarter" idx="29"/>
          </p:nvPr>
        </p:nvSpPr>
        <p:spPr>
          <a:xfrm>
            <a:off x="4914242" y="2830429"/>
            <a:ext cx="34128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6" name="Online Image Placeholder 16">
            <a:extLst>
              <a:ext uri="{FF2B5EF4-FFF2-40B4-BE49-F238E27FC236}">
                <a16:creationId xmlns:a16="http://schemas.microsoft.com/office/drawing/2014/main" id="{343900B9-5A27-4A34-9EA3-52EAA216C361}"/>
              </a:ext>
            </a:extLst>
          </p:cNvPr>
          <p:cNvSpPr>
            <a:spLocks noGrp="1"/>
          </p:cNvSpPr>
          <p:nvPr>
            <p:ph type="clipArt" sz="quarter" idx="30" hasCustomPrompt="1"/>
          </p:nvPr>
        </p:nvSpPr>
        <p:spPr>
          <a:xfrm>
            <a:off x="6283142" y="1285875"/>
            <a:ext cx="675000" cy="675000"/>
          </a:xfrm>
        </p:spPr>
        <p:txBody>
          <a:bodyPr/>
          <a:lstStyle/>
          <a:p>
            <a:r>
              <a:rPr lang="nl-BE"/>
              <a:t> </a:t>
            </a:r>
          </a:p>
        </p:txBody>
      </p:sp>
    </p:spTree>
    <p:extLst>
      <p:ext uri="{BB962C8B-B14F-4D97-AF65-F5344CB8AC3E}">
        <p14:creationId xmlns:p14="http://schemas.microsoft.com/office/powerpoint/2010/main" val="78759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el + Tussentitel + 3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23" name="Text Placeholder 16">
            <a:extLst>
              <a:ext uri="{FF2B5EF4-FFF2-40B4-BE49-F238E27FC236}">
                <a16:creationId xmlns:a16="http://schemas.microsoft.com/office/drawing/2014/main" id="{8BB1C6CA-135A-4AE9-9AB0-7B207BD8378D}"/>
              </a:ext>
            </a:extLst>
          </p:cNvPr>
          <p:cNvSpPr>
            <a:spLocks noGrp="1"/>
          </p:cNvSpPr>
          <p:nvPr>
            <p:ph type="body" sz="quarter" idx="14"/>
          </p:nvPr>
        </p:nvSpPr>
        <p:spPr>
          <a:xfrm>
            <a:off x="749991"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24" name="Rectangle 23">
            <a:extLst>
              <a:ext uri="{FF2B5EF4-FFF2-40B4-BE49-F238E27FC236}">
                <a16:creationId xmlns:a16="http://schemas.microsoft.com/office/drawing/2014/main" id="{45BCF47F-37A5-4B7C-9485-7519277ADFCA}"/>
              </a:ext>
            </a:extLst>
          </p:cNvPr>
          <p:cNvSpPr/>
          <p:nvPr userDrawn="1"/>
        </p:nvSpPr>
        <p:spPr>
          <a:xfrm>
            <a:off x="17288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5" name="Text Placeholder 20">
            <a:extLst>
              <a:ext uri="{FF2B5EF4-FFF2-40B4-BE49-F238E27FC236}">
                <a16:creationId xmlns:a16="http://schemas.microsoft.com/office/drawing/2014/main" id="{3728EF24-9EE6-4CEE-969E-B8B7446DDC0C}"/>
              </a:ext>
            </a:extLst>
          </p:cNvPr>
          <p:cNvSpPr>
            <a:spLocks noGrp="1"/>
          </p:cNvSpPr>
          <p:nvPr>
            <p:ph type="body" sz="quarter" idx="20"/>
          </p:nvPr>
        </p:nvSpPr>
        <p:spPr>
          <a:xfrm>
            <a:off x="749991" y="2830429"/>
            <a:ext cx="21897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8" name="Online Image Placeholder 16">
            <a:extLst>
              <a:ext uri="{FF2B5EF4-FFF2-40B4-BE49-F238E27FC236}">
                <a16:creationId xmlns:a16="http://schemas.microsoft.com/office/drawing/2014/main" id="{41F57AC2-0925-47D8-847C-E565727DA574}"/>
              </a:ext>
            </a:extLst>
          </p:cNvPr>
          <p:cNvSpPr>
            <a:spLocks noGrp="1"/>
          </p:cNvSpPr>
          <p:nvPr>
            <p:ph type="clipArt" sz="quarter" idx="27" hasCustomPrompt="1"/>
          </p:nvPr>
        </p:nvSpPr>
        <p:spPr>
          <a:xfrm>
            <a:off x="1507341" y="1285875"/>
            <a:ext cx="675000" cy="675000"/>
          </a:xfrm>
        </p:spPr>
        <p:txBody>
          <a:bodyPr/>
          <a:lstStyle/>
          <a:p>
            <a:r>
              <a:rPr lang="nl-BE"/>
              <a:t> </a:t>
            </a:r>
          </a:p>
        </p:txBody>
      </p:sp>
      <p:sp>
        <p:nvSpPr>
          <p:cNvPr id="34" name="Text Placeholder 16">
            <a:extLst>
              <a:ext uri="{FF2B5EF4-FFF2-40B4-BE49-F238E27FC236}">
                <a16:creationId xmlns:a16="http://schemas.microsoft.com/office/drawing/2014/main" id="{CC3F4D00-33C0-47BA-AD68-A90C140F0634}"/>
              </a:ext>
            </a:extLst>
          </p:cNvPr>
          <p:cNvSpPr>
            <a:spLocks noGrp="1"/>
          </p:cNvSpPr>
          <p:nvPr>
            <p:ph type="body" sz="quarter" idx="28"/>
          </p:nvPr>
        </p:nvSpPr>
        <p:spPr>
          <a:xfrm>
            <a:off x="3477150"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5" name="Rectangle 34">
            <a:extLst>
              <a:ext uri="{FF2B5EF4-FFF2-40B4-BE49-F238E27FC236}">
                <a16:creationId xmlns:a16="http://schemas.microsoft.com/office/drawing/2014/main" id="{BDC197F4-EA06-4DDA-A29E-0EF637FFFEBE}"/>
              </a:ext>
            </a:extLst>
          </p:cNvPr>
          <p:cNvSpPr/>
          <p:nvPr userDrawn="1"/>
        </p:nvSpPr>
        <p:spPr>
          <a:xfrm>
            <a:off x="4456042"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36" name="Text Placeholder 20">
            <a:extLst>
              <a:ext uri="{FF2B5EF4-FFF2-40B4-BE49-F238E27FC236}">
                <a16:creationId xmlns:a16="http://schemas.microsoft.com/office/drawing/2014/main" id="{526EC123-0D03-4949-A8C0-A22D37532819}"/>
              </a:ext>
            </a:extLst>
          </p:cNvPr>
          <p:cNvSpPr>
            <a:spLocks noGrp="1"/>
          </p:cNvSpPr>
          <p:nvPr>
            <p:ph type="body" sz="quarter" idx="29"/>
          </p:nvPr>
        </p:nvSpPr>
        <p:spPr>
          <a:xfrm>
            <a:off x="3477150" y="2830429"/>
            <a:ext cx="21897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37" name="Online Image Placeholder 16">
            <a:extLst>
              <a:ext uri="{FF2B5EF4-FFF2-40B4-BE49-F238E27FC236}">
                <a16:creationId xmlns:a16="http://schemas.microsoft.com/office/drawing/2014/main" id="{7A3AC853-2F98-4ED6-ADBA-F4C35BA5391D}"/>
              </a:ext>
            </a:extLst>
          </p:cNvPr>
          <p:cNvSpPr>
            <a:spLocks noGrp="1"/>
          </p:cNvSpPr>
          <p:nvPr>
            <p:ph type="clipArt" sz="quarter" idx="30" hasCustomPrompt="1"/>
          </p:nvPr>
        </p:nvSpPr>
        <p:spPr>
          <a:xfrm>
            <a:off x="4234500" y="1285875"/>
            <a:ext cx="675000" cy="675000"/>
          </a:xfrm>
        </p:spPr>
        <p:txBody>
          <a:bodyPr/>
          <a:lstStyle/>
          <a:p>
            <a:r>
              <a:rPr lang="nl-BE"/>
              <a:t> </a:t>
            </a:r>
          </a:p>
        </p:txBody>
      </p:sp>
      <p:sp>
        <p:nvSpPr>
          <p:cNvPr id="38" name="Text Placeholder 16">
            <a:extLst>
              <a:ext uri="{FF2B5EF4-FFF2-40B4-BE49-F238E27FC236}">
                <a16:creationId xmlns:a16="http://schemas.microsoft.com/office/drawing/2014/main" id="{77D2E02D-03FC-4B46-B861-DCDEDEC131FF}"/>
              </a:ext>
            </a:extLst>
          </p:cNvPr>
          <p:cNvSpPr>
            <a:spLocks noGrp="1"/>
          </p:cNvSpPr>
          <p:nvPr>
            <p:ph type="body" sz="quarter" idx="31"/>
          </p:nvPr>
        </p:nvSpPr>
        <p:spPr>
          <a:xfrm>
            <a:off x="6204309"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39" name="Rectangle 38">
            <a:extLst>
              <a:ext uri="{FF2B5EF4-FFF2-40B4-BE49-F238E27FC236}">
                <a16:creationId xmlns:a16="http://schemas.microsoft.com/office/drawing/2014/main" id="{35FF3416-302A-4EBD-90C7-F5A5EF8E3A87}"/>
              </a:ext>
            </a:extLst>
          </p:cNvPr>
          <p:cNvSpPr/>
          <p:nvPr userDrawn="1"/>
        </p:nvSpPr>
        <p:spPr>
          <a:xfrm>
            <a:off x="7183201"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40" name="Text Placeholder 20">
            <a:extLst>
              <a:ext uri="{FF2B5EF4-FFF2-40B4-BE49-F238E27FC236}">
                <a16:creationId xmlns:a16="http://schemas.microsoft.com/office/drawing/2014/main" id="{674B1754-672D-4B67-A177-16D8B34DD396}"/>
              </a:ext>
            </a:extLst>
          </p:cNvPr>
          <p:cNvSpPr>
            <a:spLocks noGrp="1"/>
          </p:cNvSpPr>
          <p:nvPr>
            <p:ph type="body" sz="quarter" idx="32"/>
          </p:nvPr>
        </p:nvSpPr>
        <p:spPr>
          <a:xfrm>
            <a:off x="6204309" y="2830429"/>
            <a:ext cx="21897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1" name="Online Image Placeholder 16">
            <a:extLst>
              <a:ext uri="{FF2B5EF4-FFF2-40B4-BE49-F238E27FC236}">
                <a16:creationId xmlns:a16="http://schemas.microsoft.com/office/drawing/2014/main" id="{21C369DB-296F-4ECC-B095-94B0855D5BF5}"/>
              </a:ext>
            </a:extLst>
          </p:cNvPr>
          <p:cNvSpPr>
            <a:spLocks noGrp="1"/>
          </p:cNvSpPr>
          <p:nvPr>
            <p:ph type="clipArt" sz="quarter" idx="33" hasCustomPrompt="1"/>
          </p:nvPr>
        </p:nvSpPr>
        <p:spPr>
          <a:xfrm>
            <a:off x="6961659" y="1285875"/>
            <a:ext cx="675000" cy="675000"/>
          </a:xfrm>
        </p:spPr>
        <p:txBody>
          <a:bodyPr/>
          <a:lstStyle/>
          <a:p>
            <a:r>
              <a:rPr lang="nl-BE"/>
              <a:t> </a:t>
            </a:r>
          </a:p>
        </p:txBody>
      </p:sp>
    </p:spTree>
    <p:extLst>
      <p:ext uri="{BB962C8B-B14F-4D97-AF65-F5344CB8AC3E}">
        <p14:creationId xmlns:p14="http://schemas.microsoft.com/office/powerpoint/2010/main" val="321621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el + Tussentitel + 4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830429"/>
            <a:ext cx="1705733"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830429"/>
            <a:ext cx="1705733"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830429"/>
            <a:ext cx="1705733"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en-US"/>
              <a:t>Click to edit Master text styles</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830429"/>
            <a:ext cx="1705733"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7" name="Online Image Placeholder 16">
            <a:extLst>
              <a:ext uri="{FF2B5EF4-FFF2-40B4-BE49-F238E27FC236}">
                <a16:creationId xmlns:a16="http://schemas.microsoft.com/office/drawing/2014/main" id="{A2B2B6C9-21C8-40FF-8EBE-697189CEC390}"/>
              </a:ext>
            </a:extLst>
          </p:cNvPr>
          <p:cNvSpPr>
            <a:spLocks noGrp="1"/>
          </p:cNvSpPr>
          <p:nvPr>
            <p:ph type="clipArt" sz="quarter" idx="27" hasCustomPrompt="1"/>
          </p:nvPr>
        </p:nvSpPr>
        <p:spPr>
          <a:xfrm>
            <a:off x="1239612" y="1285875"/>
            <a:ext cx="675000" cy="675000"/>
          </a:xfrm>
        </p:spPr>
        <p:txBody>
          <a:bodyPr/>
          <a:lstStyle/>
          <a:p>
            <a:r>
              <a:rPr lang="nl-BE"/>
              <a:t> </a:t>
            </a:r>
          </a:p>
        </p:txBody>
      </p:sp>
      <p:sp>
        <p:nvSpPr>
          <p:cNvPr id="33" name="Online Image Placeholder 16">
            <a:extLst>
              <a:ext uri="{FF2B5EF4-FFF2-40B4-BE49-F238E27FC236}">
                <a16:creationId xmlns:a16="http://schemas.microsoft.com/office/drawing/2014/main" id="{1CDE10C2-BA14-4E9C-AE63-B4D5DF640580}"/>
              </a:ext>
            </a:extLst>
          </p:cNvPr>
          <p:cNvSpPr>
            <a:spLocks noGrp="1"/>
          </p:cNvSpPr>
          <p:nvPr>
            <p:ph type="clipArt" sz="quarter" idx="28" hasCustomPrompt="1"/>
          </p:nvPr>
        </p:nvSpPr>
        <p:spPr>
          <a:xfrm>
            <a:off x="3235934" y="1285875"/>
            <a:ext cx="675000" cy="675000"/>
          </a:xfrm>
        </p:spPr>
        <p:txBody>
          <a:bodyPr/>
          <a:lstStyle/>
          <a:p>
            <a:r>
              <a:rPr lang="nl-BE"/>
              <a:t> </a:t>
            </a:r>
          </a:p>
        </p:txBody>
      </p:sp>
      <p:sp>
        <p:nvSpPr>
          <p:cNvPr id="34" name="Online Image Placeholder 16">
            <a:extLst>
              <a:ext uri="{FF2B5EF4-FFF2-40B4-BE49-F238E27FC236}">
                <a16:creationId xmlns:a16="http://schemas.microsoft.com/office/drawing/2014/main" id="{7C2AD36D-415D-48BE-AB94-91331126AFA1}"/>
              </a:ext>
            </a:extLst>
          </p:cNvPr>
          <p:cNvSpPr>
            <a:spLocks noGrp="1"/>
          </p:cNvSpPr>
          <p:nvPr>
            <p:ph type="clipArt" sz="quarter" idx="29" hasCustomPrompt="1"/>
          </p:nvPr>
        </p:nvSpPr>
        <p:spPr>
          <a:xfrm>
            <a:off x="5232257" y="1285875"/>
            <a:ext cx="675000" cy="675000"/>
          </a:xfrm>
        </p:spPr>
        <p:txBody>
          <a:bodyPr/>
          <a:lstStyle/>
          <a:p>
            <a:r>
              <a:rPr lang="nl-BE"/>
              <a:t> </a:t>
            </a:r>
          </a:p>
        </p:txBody>
      </p:sp>
      <p:sp>
        <p:nvSpPr>
          <p:cNvPr id="35" name="Online Image Placeholder 16">
            <a:extLst>
              <a:ext uri="{FF2B5EF4-FFF2-40B4-BE49-F238E27FC236}">
                <a16:creationId xmlns:a16="http://schemas.microsoft.com/office/drawing/2014/main" id="{EE73A52C-82A9-47E4-B6DA-E7F7D3C8BC8C}"/>
              </a:ext>
            </a:extLst>
          </p:cNvPr>
          <p:cNvSpPr>
            <a:spLocks noGrp="1"/>
          </p:cNvSpPr>
          <p:nvPr>
            <p:ph type="clipArt" sz="quarter" idx="30" hasCustomPrompt="1"/>
          </p:nvPr>
        </p:nvSpPr>
        <p:spPr>
          <a:xfrm>
            <a:off x="7228579" y="1285875"/>
            <a:ext cx="675000" cy="675000"/>
          </a:xfrm>
        </p:spPr>
        <p:txBody>
          <a:bodyPr/>
          <a:lstStyle/>
          <a:p>
            <a:r>
              <a:rPr lang="nl-BE"/>
              <a:t> </a:t>
            </a:r>
          </a:p>
        </p:txBody>
      </p:sp>
    </p:spTree>
    <p:extLst>
      <p:ext uri="{BB962C8B-B14F-4D97-AF65-F5344CB8AC3E}">
        <p14:creationId xmlns:p14="http://schemas.microsoft.com/office/powerpoint/2010/main" val="372822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el + Tussentitel + Inhoud + Tekstvak">
    <p:bg>
      <p:bgRef idx="1001">
        <a:schemeClr val="bg1"/>
      </p:bgRef>
    </p:bg>
    <p:spTree>
      <p:nvGrpSpPr>
        <p:cNvPr id="1" name=""/>
        <p:cNvGrpSpPr/>
        <p:nvPr/>
      </p:nvGrpSpPr>
      <p:grpSpPr>
        <a:xfrm>
          <a:off x="0" y="0"/>
          <a:ext cx="0" cy="0"/>
          <a:chOff x="0" y="0"/>
          <a:chExt cx="0" cy="0"/>
        </a:xfrm>
      </p:grpSpPr>
      <p:sp>
        <p:nvSpPr>
          <p:cNvPr id="4" name="Stroomdiagram: Handmatige invoer 3">
            <a:extLst>
              <a:ext uri="{FF2B5EF4-FFF2-40B4-BE49-F238E27FC236}">
                <a16:creationId xmlns:a16="http://schemas.microsoft.com/office/drawing/2014/main" id="{6F7878C3-37F8-42E2-A6B1-6EE2459B62A5}"/>
              </a:ext>
            </a:extLst>
          </p:cNvPr>
          <p:cNvSpPr/>
          <p:nvPr userDrawn="1"/>
        </p:nvSpPr>
        <p:spPr>
          <a:xfrm rot="16200000">
            <a:off x="4286251" y="285748"/>
            <a:ext cx="5143499" cy="45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0" name="Tijdelijke aanduiding voor inhoud 2">
            <a:extLst>
              <a:ext uri="{FF2B5EF4-FFF2-40B4-BE49-F238E27FC236}">
                <a16:creationId xmlns:a16="http://schemas.microsoft.com/office/drawing/2014/main" id="{C8CDFBAB-2DE5-4AEE-947D-37C2E4EF0F0A}"/>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9" name="Tijdelijke aanduiding voor inhoud 2">
            <a:extLst>
              <a:ext uri="{FF2B5EF4-FFF2-40B4-BE49-F238E27FC236}">
                <a16:creationId xmlns:a16="http://schemas.microsoft.com/office/drawing/2014/main" id="{93691594-47BC-427F-8BBA-D7A1EAF55FFC}"/>
              </a:ext>
            </a:extLst>
          </p:cNvPr>
          <p:cNvSpPr>
            <a:spLocks noGrp="1"/>
          </p:cNvSpPr>
          <p:nvPr>
            <p:ph idx="18" hasCustomPrompt="1"/>
          </p:nvPr>
        </p:nvSpPr>
        <p:spPr>
          <a:xfrm>
            <a:off x="4835129" y="552265"/>
            <a:ext cx="3679157" cy="408045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1" name="Tijdelijke aanduiding voor tekst 9">
            <a:extLst>
              <a:ext uri="{FF2B5EF4-FFF2-40B4-BE49-F238E27FC236}">
                <a16:creationId xmlns:a16="http://schemas.microsoft.com/office/drawing/2014/main" id="{C5A24CB9-ECD1-4A83-B00E-85A4C4BCB33C}"/>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2" name="Titel 1">
            <a:extLst>
              <a:ext uri="{FF2B5EF4-FFF2-40B4-BE49-F238E27FC236}">
                <a16:creationId xmlns:a16="http://schemas.microsoft.com/office/drawing/2014/main" id="{64EBC0AB-6766-4F5D-A26C-E71B13B6C37A}"/>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1A6ED0F1-A7B3-44FA-AED6-57570D85E095}"/>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5" name="Tijdelijke aanduiding voor dianummer 5">
            <a:extLst>
              <a:ext uri="{FF2B5EF4-FFF2-40B4-BE49-F238E27FC236}">
                <a16:creationId xmlns:a16="http://schemas.microsoft.com/office/drawing/2014/main" id="{26EDFBB5-F609-4AAD-96D6-7DEBAC13106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335600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el + Tussentitel + Foto links">
    <p:bg>
      <p:bgRef idx="1001">
        <a:schemeClr val="bg1"/>
      </p:bgRef>
    </p:bg>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9841" y="1194197"/>
            <a:ext cx="3680100" cy="345361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4572001" y="0"/>
            <a:ext cx="4572000"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2" name="Tijdelijke aanduiding voor tekst 9">
            <a:extLst>
              <a:ext uri="{FF2B5EF4-FFF2-40B4-BE49-F238E27FC236}">
                <a16:creationId xmlns:a16="http://schemas.microsoft.com/office/drawing/2014/main" id="{D2F4A0A4-E99E-4B0A-A8B5-EC694F0B8A10}"/>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3" name="Titel 1">
            <a:extLst>
              <a:ext uri="{FF2B5EF4-FFF2-40B4-BE49-F238E27FC236}">
                <a16:creationId xmlns:a16="http://schemas.microsoft.com/office/drawing/2014/main" id="{2EE646F3-A5C5-40DF-8A05-BBF9145DF41E}"/>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327E91DB-C2B6-473A-A20A-A5AE3628EE5F}"/>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5" name="Tijdelijke aanduiding voor dianummer 5">
            <a:extLst>
              <a:ext uri="{FF2B5EF4-FFF2-40B4-BE49-F238E27FC236}">
                <a16:creationId xmlns:a16="http://schemas.microsoft.com/office/drawing/2014/main" id="{F3DF618A-F0A4-4257-977E-9370603816B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604389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Highlight">
    <p:bg>
      <p:bgPr>
        <a:solidFill>
          <a:srgbClr val="FFEB00"/>
        </a:solidFill>
        <a:effectLst/>
      </p:bgPr>
    </p:bg>
    <p:spTree>
      <p:nvGrpSpPr>
        <p:cNvPr id="1" name=""/>
        <p:cNvGrpSpPr/>
        <p:nvPr/>
      </p:nvGrpSpPr>
      <p:grpSpPr>
        <a:xfrm>
          <a:off x="0" y="0"/>
          <a:ext cx="0" cy="0"/>
          <a:chOff x="0" y="0"/>
          <a:chExt cx="0" cy="0"/>
        </a:xfrm>
      </p:grpSpPr>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1317523" y="2067897"/>
            <a:ext cx="7196636" cy="1007707"/>
          </a:xfrm>
          <a:solidFill>
            <a:srgbClr val="FFEB00"/>
          </a:solidFill>
        </p:spPr>
        <p:txBody>
          <a:bodyPr anchor="ctr"/>
          <a:lstStyle>
            <a:lvl1pPr marL="0" indent="0" algn="l" defTabSz="685783" rtl="0" eaLnBrk="1" latinLnBrk="0" hangingPunct="1">
              <a:lnSpc>
                <a:spcPct val="100000"/>
              </a:lnSpc>
              <a:buFontTx/>
              <a:buNone/>
              <a:defRPr lang="nl-NL" sz="3600" b="1"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Highlight</a:t>
            </a:r>
            <a:endParaRPr lang="nl-BE"/>
          </a:p>
        </p:txBody>
      </p:sp>
      <p:cxnSp>
        <p:nvCxnSpPr>
          <p:cNvPr id="3" name="Straight Connector 2">
            <a:extLst>
              <a:ext uri="{FF2B5EF4-FFF2-40B4-BE49-F238E27FC236}">
                <a16:creationId xmlns:a16="http://schemas.microsoft.com/office/drawing/2014/main" id="{3F793950-6E94-4C9C-9F08-E5E3DC86771F}"/>
              </a:ext>
            </a:extLst>
          </p:cNvPr>
          <p:cNvCxnSpPr/>
          <p:nvPr userDrawn="1"/>
        </p:nvCxnSpPr>
        <p:spPr>
          <a:xfrm>
            <a:off x="629841" y="2067897"/>
            <a:ext cx="356896" cy="100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jdelijke aanduiding voor voettekst 4">
            <a:extLst>
              <a:ext uri="{FF2B5EF4-FFF2-40B4-BE49-F238E27FC236}">
                <a16:creationId xmlns:a16="http://schemas.microsoft.com/office/drawing/2014/main" id="{FEADFD0C-1342-4DBE-BBA6-0F8B8EB404A7}"/>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7" name="Tijdelijke aanduiding voor dianummer 5">
            <a:extLst>
              <a:ext uri="{FF2B5EF4-FFF2-40B4-BE49-F238E27FC236}">
                <a16:creationId xmlns:a16="http://schemas.microsoft.com/office/drawing/2014/main" id="{05684A5A-EFC0-4F17-B1FF-0499C8B9DB1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68833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 Tussentitel + 3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23" name="Text Placeholder 16">
            <a:extLst>
              <a:ext uri="{FF2B5EF4-FFF2-40B4-BE49-F238E27FC236}">
                <a16:creationId xmlns:a16="http://schemas.microsoft.com/office/drawing/2014/main" id="{8BB1C6CA-135A-4AE9-9AB0-7B207BD8378D}"/>
              </a:ext>
            </a:extLst>
          </p:cNvPr>
          <p:cNvSpPr>
            <a:spLocks noGrp="1"/>
          </p:cNvSpPr>
          <p:nvPr>
            <p:ph type="body" sz="quarter" idx="14"/>
          </p:nvPr>
        </p:nvSpPr>
        <p:spPr>
          <a:xfrm>
            <a:off x="749991"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24" name="Rectangle 23">
            <a:extLst>
              <a:ext uri="{FF2B5EF4-FFF2-40B4-BE49-F238E27FC236}">
                <a16:creationId xmlns:a16="http://schemas.microsoft.com/office/drawing/2014/main" id="{45BCF47F-37A5-4B7C-9485-7519277ADFCA}"/>
              </a:ext>
            </a:extLst>
          </p:cNvPr>
          <p:cNvSpPr/>
          <p:nvPr userDrawn="1"/>
        </p:nvSpPr>
        <p:spPr>
          <a:xfrm>
            <a:off x="17288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5" name="Text Placeholder 20">
            <a:extLst>
              <a:ext uri="{FF2B5EF4-FFF2-40B4-BE49-F238E27FC236}">
                <a16:creationId xmlns:a16="http://schemas.microsoft.com/office/drawing/2014/main" id="{3728EF24-9EE6-4CEE-969E-B8B7446DDC0C}"/>
              </a:ext>
            </a:extLst>
          </p:cNvPr>
          <p:cNvSpPr>
            <a:spLocks noGrp="1"/>
          </p:cNvSpPr>
          <p:nvPr>
            <p:ph type="body" sz="quarter" idx="20"/>
          </p:nvPr>
        </p:nvSpPr>
        <p:spPr>
          <a:xfrm>
            <a:off x="749991" y="2830429"/>
            <a:ext cx="21897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8" name="Online Image Placeholder 16">
            <a:extLst>
              <a:ext uri="{FF2B5EF4-FFF2-40B4-BE49-F238E27FC236}">
                <a16:creationId xmlns:a16="http://schemas.microsoft.com/office/drawing/2014/main" id="{41F57AC2-0925-47D8-847C-E565727DA574}"/>
              </a:ext>
            </a:extLst>
          </p:cNvPr>
          <p:cNvSpPr>
            <a:spLocks noGrp="1"/>
          </p:cNvSpPr>
          <p:nvPr>
            <p:ph type="clipArt" sz="quarter" idx="27" hasCustomPrompt="1"/>
          </p:nvPr>
        </p:nvSpPr>
        <p:spPr>
          <a:xfrm>
            <a:off x="1507341" y="1285875"/>
            <a:ext cx="675000" cy="675000"/>
          </a:xfrm>
        </p:spPr>
        <p:txBody>
          <a:bodyPr/>
          <a:lstStyle/>
          <a:p>
            <a:r>
              <a:rPr lang="nl-BE"/>
              <a:t> </a:t>
            </a:r>
          </a:p>
        </p:txBody>
      </p:sp>
      <p:sp>
        <p:nvSpPr>
          <p:cNvPr id="34" name="Text Placeholder 16">
            <a:extLst>
              <a:ext uri="{FF2B5EF4-FFF2-40B4-BE49-F238E27FC236}">
                <a16:creationId xmlns:a16="http://schemas.microsoft.com/office/drawing/2014/main" id="{CC3F4D00-33C0-47BA-AD68-A90C140F0634}"/>
              </a:ext>
            </a:extLst>
          </p:cNvPr>
          <p:cNvSpPr>
            <a:spLocks noGrp="1"/>
          </p:cNvSpPr>
          <p:nvPr>
            <p:ph type="body" sz="quarter" idx="28"/>
          </p:nvPr>
        </p:nvSpPr>
        <p:spPr>
          <a:xfrm>
            <a:off x="3477150"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35" name="Rectangle 34">
            <a:extLst>
              <a:ext uri="{FF2B5EF4-FFF2-40B4-BE49-F238E27FC236}">
                <a16:creationId xmlns:a16="http://schemas.microsoft.com/office/drawing/2014/main" id="{BDC197F4-EA06-4DDA-A29E-0EF637FFFEBE}"/>
              </a:ext>
            </a:extLst>
          </p:cNvPr>
          <p:cNvSpPr/>
          <p:nvPr userDrawn="1"/>
        </p:nvSpPr>
        <p:spPr>
          <a:xfrm>
            <a:off x="4456042"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36" name="Text Placeholder 20">
            <a:extLst>
              <a:ext uri="{FF2B5EF4-FFF2-40B4-BE49-F238E27FC236}">
                <a16:creationId xmlns:a16="http://schemas.microsoft.com/office/drawing/2014/main" id="{526EC123-0D03-4949-A8C0-A22D37532819}"/>
              </a:ext>
            </a:extLst>
          </p:cNvPr>
          <p:cNvSpPr>
            <a:spLocks noGrp="1"/>
          </p:cNvSpPr>
          <p:nvPr>
            <p:ph type="body" sz="quarter" idx="29"/>
          </p:nvPr>
        </p:nvSpPr>
        <p:spPr>
          <a:xfrm>
            <a:off x="3477150" y="2830429"/>
            <a:ext cx="21897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37" name="Online Image Placeholder 16">
            <a:extLst>
              <a:ext uri="{FF2B5EF4-FFF2-40B4-BE49-F238E27FC236}">
                <a16:creationId xmlns:a16="http://schemas.microsoft.com/office/drawing/2014/main" id="{7A3AC853-2F98-4ED6-ADBA-F4C35BA5391D}"/>
              </a:ext>
            </a:extLst>
          </p:cNvPr>
          <p:cNvSpPr>
            <a:spLocks noGrp="1"/>
          </p:cNvSpPr>
          <p:nvPr>
            <p:ph type="clipArt" sz="quarter" idx="30" hasCustomPrompt="1"/>
          </p:nvPr>
        </p:nvSpPr>
        <p:spPr>
          <a:xfrm>
            <a:off x="4234500" y="1285875"/>
            <a:ext cx="675000" cy="675000"/>
          </a:xfrm>
        </p:spPr>
        <p:txBody>
          <a:bodyPr/>
          <a:lstStyle/>
          <a:p>
            <a:r>
              <a:rPr lang="nl-BE"/>
              <a:t> </a:t>
            </a:r>
          </a:p>
        </p:txBody>
      </p:sp>
      <p:sp>
        <p:nvSpPr>
          <p:cNvPr id="38" name="Text Placeholder 16">
            <a:extLst>
              <a:ext uri="{FF2B5EF4-FFF2-40B4-BE49-F238E27FC236}">
                <a16:creationId xmlns:a16="http://schemas.microsoft.com/office/drawing/2014/main" id="{77D2E02D-03FC-4B46-B861-DCDEDEC131FF}"/>
              </a:ext>
            </a:extLst>
          </p:cNvPr>
          <p:cNvSpPr>
            <a:spLocks noGrp="1"/>
          </p:cNvSpPr>
          <p:nvPr>
            <p:ph type="body" sz="quarter" idx="31"/>
          </p:nvPr>
        </p:nvSpPr>
        <p:spPr>
          <a:xfrm>
            <a:off x="6204309"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39" name="Rectangle 38">
            <a:extLst>
              <a:ext uri="{FF2B5EF4-FFF2-40B4-BE49-F238E27FC236}">
                <a16:creationId xmlns:a16="http://schemas.microsoft.com/office/drawing/2014/main" id="{35FF3416-302A-4EBD-90C7-F5A5EF8E3A87}"/>
              </a:ext>
            </a:extLst>
          </p:cNvPr>
          <p:cNvSpPr/>
          <p:nvPr userDrawn="1"/>
        </p:nvSpPr>
        <p:spPr>
          <a:xfrm>
            <a:off x="7183201"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40" name="Text Placeholder 20">
            <a:extLst>
              <a:ext uri="{FF2B5EF4-FFF2-40B4-BE49-F238E27FC236}">
                <a16:creationId xmlns:a16="http://schemas.microsoft.com/office/drawing/2014/main" id="{674B1754-672D-4B67-A177-16D8B34DD396}"/>
              </a:ext>
            </a:extLst>
          </p:cNvPr>
          <p:cNvSpPr>
            <a:spLocks noGrp="1"/>
          </p:cNvSpPr>
          <p:nvPr>
            <p:ph type="body" sz="quarter" idx="32"/>
          </p:nvPr>
        </p:nvSpPr>
        <p:spPr>
          <a:xfrm>
            <a:off x="6204309" y="2830429"/>
            <a:ext cx="21897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1" name="Online Image Placeholder 16">
            <a:extLst>
              <a:ext uri="{FF2B5EF4-FFF2-40B4-BE49-F238E27FC236}">
                <a16:creationId xmlns:a16="http://schemas.microsoft.com/office/drawing/2014/main" id="{21C369DB-296F-4ECC-B095-94B0855D5BF5}"/>
              </a:ext>
            </a:extLst>
          </p:cNvPr>
          <p:cNvSpPr>
            <a:spLocks noGrp="1"/>
          </p:cNvSpPr>
          <p:nvPr>
            <p:ph type="clipArt" sz="quarter" idx="33" hasCustomPrompt="1"/>
          </p:nvPr>
        </p:nvSpPr>
        <p:spPr>
          <a:xfrm>
            <a:off x="6961659" y="1285875"/>
            <a:ext cx="675000" cy="675000"/>
          </a:xfrm>
        </p:spPr>
        <p:txBody>
          <a:bodyPr/>
          <a:lstStyle/>
          <a:p>
            <a:r>
              <a:rPr lang="nl-BE"/>
              <a:t> </a:t>
            </a:r>
          </a:p>
        </p:txBody>
      </p:sp>
    </p:spTree>
    <p:extLst>
      <p:ext uri="{BB962C8B-B14F-4D97-AF65-F5344CB8AC3E}">
        <p14:creationId xmlns:p14="http://schemas.microsoft.com/office/powerpoint/2010/main" val="114266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0880DB12-4075-4207-B6AA-7800E4F122E2}"/>
              </a:ext>
            </a:extLst>
          </p:cNvPr>
          <p:cNvSpPr/>
          <p:nvPr userDrawn="1"/>
        </p:nvSpPr>
        <p:spPr>
          <a:xfrm>
            <a:off x="1611217" y="1404650"/>
            <a:ext cx="7532783" cy="2037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err="1">
              <a:solidFill>
                <a:schemeClr val="tx1"/>
              </a:solidFill>
              <a:latin typeface="Calibri" panose="020F0502020204030204" pitchFamily="34" charset="0"/>
              <a:cs typeface="Calibri" panose="020F0502020204030204" pitchFamily="34" charset="0"/>
            </a:endParaRPr>
          </a:p>
        </p:txBody>
      </p:sp>
      <p:sp>
        <p:nvSpPr>
          <p:cNvPr id="3" name="Tijdelijke aanduiding voor tekst 2">
            <a:extLst>
              <a:ext uri="{FF2B5EF4-FFF2-40B4-BE49-F238E27FC236}">
                <a16:creationId xmlns:a16="http://schemas.microsoft.com/office/drawing/2014/main" id="{40CF25B6-16E2-4E2C-A3F5-C4E831274950}"/>
              </a:ext>
            </a:extLst>
          </p:cNvPr>
          <p:cNvSpPr>
            <a:spLocks noGrp="1"/>
          </p:cNvSpPr>
          <p:nvPr>
            <p:ph type="body" idx="1" hasCustomPrompt="1"/>
          </p:nvPr>
        </p:nvSpPr>
        <p:spPr>
          <a:xfrm>
            <a:off x="1850923" y="1644268"/>
            <a:ext cx="6663238" cy="1578165"/>
          </a:xfrm>
        </p:spPr>
        <p:txBody>
          <a:bodyPr anchor="ctr" anchorCtr="0">
            <a:norm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3300" b="1">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Quote</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8" name="Freeform: Shape 7">
            <a:extLst>
              <a:ext uri="{FF2B5EF4-FFF2-40B4-BE49-F238E27FC236}">
                <a16:creationId xmlns:a16="http://schemas.microsoft.com/office/drawing/2014/main" id="{9554821F-9E1A-4BA4-9134-CC73E4409158}"/>
              </a:ext>
            </a:extLst>
          </p:cNvPr>
          <p:cNvSpPr/>
          <p:nvPr userDrawn="1"/>
        </p:nvSpPr>
        <p:spPr>
          <a:xfrm>
            <a:off x="629841" y="1041926"/>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050">
              <a:solidFill>
                <a:schemeClr val="tx1"/>
              </a:solidFill>
            </a:endParaRPr>
          </a:p>
        </p:txBody>
      </p:sp>
    </p:spTree>
    <p:extLst>
      <p:ext uri="{BB962C8B-B14F-4D97-AF65-F5344CB8AC3E}">
        <p14:creationId xmlns:p14="http://schemas.microsoft.com/office/powerpoint/2010/main" val="401296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102AC0-F19C-45A3-9A9D-B0D64DB004C2}"/>
              </a:ext>
            </a:extLst>
          </p:cNvPr>
          <p:cNvSpPr>
            <a:spLocks noGrp="1"/>
          </p:cNvSpPr>
          <p:nvPr>
            <p:ph type="pic" sz="quarter" idx="10" hasCustomPrompt="1"/>
          </p:nvPr>
        </p:nvSpPr>
        <p:spPr>
          <a:xfrm>
            <a:off x="163286" y="1"/>
            <a:ext cx="6011355" cy="5143499"/>
          </a:xfrm>
          <a:custGeom>
            <a:avLst/>
            <a:gdLst>
              <a:gd name="connsiteX0" fmla="*/ 0 w 8232854"/>
              <a:gd name="connsiteY0" fmla="*/ 0 h 6857999"/>
              <a:gd name="connsiteX1" fmla="*/ 5883438 w 8232854"/>
              <a:gd name="connsiteY1" fmla="*/ 0 h 6857999"/>
              <a:gd name="connsiteX2" fmla="*/ 8232854 w 8232854"/>
              <a:gd name="connsiteY2" fmla="*/ 6844108 h 6857999"/>
              <a:gd name="connsiteX3" fmla="*/ 607 w 8232854"/>
              <a:gd name="connsiteY3" fmla="*/ 6857999 h 6857999"/>
              <a:gd name="connsiteX4" fmla="*/ 0 w 8232854"/>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2854" h="6857999">
                <a:moveTo>
                  <a:pt x="0" y="0"/>
                </a:moveTo>
                <a:lnTo>
                  <a:pt x="5883438" y="0"/>
                </a:lnTo>
                <a:lnTo>
                  <a:pt x="8232854" y="6844108"/>
                </a:lnTo>
                <a:lnTo>
                  <a:pt x="607" y="6857999"/>
                </a:lnTo>
                <a:lnTo>
                  <a:pt x="0" y="6857999"/>
                </a:lnTo>
                <a:close/>
              </a:path>
            </a:pathLst>
          </a:custGeom>
          <a:solidFill>
            <a:schemeClr val="accent5"/>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4" name="Tijdelijke aanduiding voor tekst 3">
            <a:extLst>
              <a:ext uri="{FF2B5EF4-FFF2-40B4-BE49-F238E27FC236}">
                <a16:creationId xmlns:a16="http://schemas.microsoft.com/office/drawing/2014/main" id="{938A7250-1A84-484F-8ED9-8FAD13CC72E9}"/>
              </a:ext>
            </a:extLst>
          </p:cNvPr>
          <p:cNvSpPr>
            <a:spLocks noGrp="1"/>
          </p:cNvSpPr>
          <p:nvPr>
            <p:ph type="body" sz="quarter" idx="13" hasCustomPrompt="1"/>
          </p:nvPr>
        </p:nvSpPr>
        <p:spPr>
          <a:xfrm>
            <a:off x="6232328" y="548640"/>
            <a:ext cx="2281832" cy="4101942"/>
          </a:xfrm>
        </p:spPr>
        <p:txBody>
          <a:bodyPr anchor="ctr" anchorCtr="0">
            <a:normAutofit/>
          </a:bodyPr>
          <a:lstStyle>
            <a:lvl1pPr algn="r">
              <a:lnSpc>
                <a:spcPct val="100000"/>
              </a:lnSpc>
              <a:defRPr sz="3300" b="1">
                <a:latin typeface="+mj-lt"/>
              </a:defRPr>
            </a:lvl1pPr>
            <a:lvl2pPr algn="r">
              <a:defRPr/>
            </a:lvl2pPr>
            <a:lvl3pPr algn="r">
              <a:defRPr/>
            </a:lvl3pPr>
            <a:lvl4pPr algn="r">
              <a:defRPr/>
            </a:lvl4pPr>
            <a:lvl5pPr algn="r">
              <a:defRPr/>
            </a:lvl5pPr>
          </a:lstStyle>
          <a:p>
            <a:pPr lvl="0"/>
            <a:r>
              <a:rPr lang="nl-NL"/>
              <a:t>Quote</a:t>
            </a:r>
            <a:endParaRPr lang="nl-BE"/>
          </a:p>
        </p:txBody>
      </p:sp>
      <p:sp>
        <p:nvSpPr>
          <p:cNvPr id="7" name="Freeform: Shape 6">
            <a:extLst>
              <a:ext uri="{FF2B5EF4-FFF2-40B4-BE49-F238E27FC236}">
                <a16:creationId xmlns:a16="http://schemas.microsoft.com/office/drawing/2014/main" id="{52B16C0A-8A9F-4770-8F4E-140648204FC1}"/>
              </a:ext>
            </a:extLst>
          </p:cNvPr>
          <p:cNvSpPr/>
          <p:nvPr userDrawn="1"/>
        </p:nvSpPr>
        <p:spPr>
          <a:xfrm>
            <a:off x="5396258" y="548640"/>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050"/>
          </a:p>
        </p:txBody>
      </p:sp>
    </p:spTree>
    <p:extLst>
      <p:ext uri="{BB962C8B-B14F-4D97-AF65-F5344CB8AC3E}">
        <p14:creationId xmlns:p14="http://schemas.microsoft.com/office/powerpoint/2010/main" val="110044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A646AE-525C-4E05-AC23-070AEB611B82}"/>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78AA4E71-19A2-489E-A860-0F722BD39634}"/>
              </a:ext>
            </a:extLst>
          </p:cNvPr>
          <p:cNvSpPr>
            <a:spLocks noGrp="1"/>
          </p:cNvSpPr>
          <p:nvPr>
            <p:ph type="sldNum" sz="quarter" idx="11"/>
          </p:nvPr>
        </p:nvSpPr>
        <p:spPr/>
        <p:txBody>
          <a:bodyPr/>
          <a:lstStyle/>
          <a:p>
            <a:fld id="{1EABE038-A425-4CC0-917A-1DC3ED725B2E}" type="slidenum">
              <a:rPr lang="nl-BE" smtClean="0"/>
              <a:pPr/>
              <a:t>‹#›</a:t>
            </a:fld>
            <a:endParaRPr lang="nl-BE"/>
          </a:p>
        </p:txBody>
      </p:sp>
    </p:spTree>
    <p:extLst>
      <p:ext uri="{BB962C8B-B14F-4D97-AF65-F5344CB8AC3E}">
        <p14:creationId xmlns:p14="http://schemas.microsoft.com/office/powerpoint/2010/main" val="314113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BF960-82A5-4285-8E8D-3D38ABFF4350}"/>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2D42BFD9-E786-4CE8-B808-F14E6DDBFF8F}"/>
              </a:ext>
            </a:extLst>
          </p:cNvPr>
          <p:cNvSpPr>
            <a:spLocks noGrp="1"/>
          </p:cNvSpPr>
          <p:nvPr>
            <p:ph type="ftr" sz="quarter" idx="10"/>
          </p:nvPr>
        </p:nvSpPr>
        <p:spPr/>
        <p:txBody>
          <a:bodyPr/>
          <a:lstStyle/>
          <a:p>
            <a:r>
              <a:rPr lang="nl-BE"/>
              <a:t>Voettekst</a:t>
            </a:r>
          </a:p>
        </p:txBody>
      </p:sp>
      <p:sp>
        <p:nvSpPr>
          <p:cNvPr id="4" name="Slide Number Placeholder 3">
            <a:extLst>
              <a:ext uri="{FF2B5EF4-FFF2-40B4-BE49-F238E27FC236}">
                <a16:creationId xmlns:a16="http://schemas.microsoft.com/office/drawing/2014/main" id="{0A744FAA-B041-4107-9B51-26A8D1A19D29}"/>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14" name="Rechthoek 6">
            <a:extLst>
              <a:ext uri="{FF2B5EF4-FFF2-40B4-BE49-F238E27FC236}">
                <a16:creationId xmlns:a16="http://schemas.microsoft.com/office/drawing/2014/main" id="{18BD1D03-02DC-41F4-B683-DD75602FC23A}"/>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Text Placeholder 8">
            <a:extLst>
              <a:ext uri="{FF2B5EF4-FFF2-40B4-BE49-F238E27FC236}">
                <a16:creationId xmlns:a16="http://schemas.microsoft.com/office/drawing/2014/main" id="{097A97DD-ACFA-4032-B2B4-DE6E6DE74FF6}"/>
              </a:ext>
            </a:extLst>
          </p:cNvPr>
          <p:cNvSpPr>
            <a:spLocks noGrp="1"/>
          </p:cNvSpPr>
          <p:nvPr>
            <p:ph type="body" sz="quarter" idx="12"/>
          </p:nvPr>
        </p:nvSpPr>
        <p:spPr>
          <a:xfrm>
            <a:off x="628650" y="1194198"/>
            <a:ext cx="7885510" cy="3456385"/>
          </a:xfrm>
        </p:spPr>
        <p:txBody>
          <a:bodyPr numCol="2" spcCol="720000"/>
          <a:lstStyle>
            <a:lvl1pPr marL="310500" indent="-310500">
              <a:spcBef>
                <a:spcPts val="1800"/>
              </a:spcBef>
              <a:buClr>
                <a:schemeClr val="accent4"/>
              </a:buClr>
              <a:buSzPct val="100000"/>
              <a:buFont typeface="+mj-lt"/>
              <a:buAutoNum type="arabicPeriod"/>
              <a:defRPr sz="2100" b="1">
                <a:latin typeface="+mj-lt"/>
              </a:defRPr>
            </a:lvl1pPr>
            <a:lvl2pPr marL="486000">
              <a:defRPr/>
            </a:lvl2pPr>
            <a:lvl3pPr marL="648000">
              <a:defRPr/>
            </a:lvl3pPr>
            <a:lvl4pPr marL="810000">
              <a:defRPr/>
            </a:lvl4pPr>
            <a:lvl5pPr marL="97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717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jdslij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0DF5271-02F7-4C8C-AC86-45A1A87C4A62}"/>
              </a:ext>
            </a:extLst>
          </p:cNvPr>
          <p:cNvSpPr/>
          <p:nvPr userDrawn="1"/>
        </p:nvSpPr>
        <p:spPr>
          <a:xfrm>
            <a:off x="628650" y="1194199"/>
            <a:ext cx="7885510" cy="34563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b="1">
              <a:solidFill>
                <a:schemeClr val="tx1"/>
              </a:solidFill>
              <a:latin typeface="+mj-lt"/>
            </a:endParaRPr>
          </a:p>
        </p:txBody>
      </p:sp>
      <p:sp>
        <p:nvSpPr>
          <p:cNvPr id="2" name="Title 1">
            <a:extLst>
              <a:ext uri="{FF2B5EF4-FFF2-40B4-BE49-F238E27FC236}">
                <a16:creationId xmlns:a16="http://schemas.microsoft.com/office/drawing/2014/main" id="{64A222AB-A6A7-4BBD-AC26-A44C50272742}"/>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326B1B38-DEA4-4A55-809D-15E9FB606827}"/>
              </a:ext>
            </a:extLst>
          </p:cNvPr>
          <p:cNvSpPr>
            <a:spLocks noGrp="1"/>
          </p:cNvSpPr>
          <p:nvPr>
            <p:ph type="ftr" sz="quarter" idx="10"/>
          </p:nvPr>
        </p:nvSpPr>
        <p:spPr/>
        <p:txBody>
          <a:bodyPr/>
          <a:lstStyle/>
          <a:p>
            <a:r>
              <a:rPr lang="nl-BE"/>
              <a:t>Voettekst</a:t>
            </a:r>
          </a:p>
        </p:txBody>
      </p:sp>
      <p:sp>
        <p:nvSpPr>
          <p:cNvPr id="4" name="Slide Number Placeholder 3">
            <a:extLst>
              <a:ext uri="{FF2B5EF4-FFF2-40B4-BE49-F238E27FC236}">
                <a16:creationId xmlns:a16="http://schemas.microsoft.com/office/drawing/2014/main" id="{7F30AB6F-A9C9-4374-960A-E309A5EFDE7C}"/>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12" name="SmartArt Placeholder 11">
            <a:extLst>
              <a:ext uri="{FF2B5EF4-FFF2-40B4-BE49-F238E27FC236}">
                <a16:creationId xmlns:a16="http://schemas.microsoft.com/office/drawing/2014/main" id="{CA428AEB-76E8-4F1F-A696-CC90A0005457}"/>
              </a:ext>
            </a:extLst>
          </p:cNvPr>
          <p:cNvSpPr>
            <a:spLocks noGrp="1"/>
          </p:cNvSpPr>
          <p:nvPr>
            <p:ph type="dgm" sz="quarter" idx="12"/>
          </p:nvPr>
        </p:nvSpPr>
        <p:spPr>
          <a:xfrm>
            <a:off x="1795806" y="1484051"/>
            <a:ext cx="6575196" cy="216000"/>
          </a:xfrm>
        </p:spPr>
        <p:txBody>
          <a:bodyPr/>
          <a:lstStyle/>
          <a:p>
            <a:r>
              <a:rPr lang="en-US"/>
              <a:t>Click icon to add SmartArt graphic</a:t>
            </a:r>
            <a:endParaRPr lang="nl-BE"/>
          </a:p>
        </p:txBody>
      </p:sp>
      <p:sp>
        <p:nvSpPr>
          <p:cNvPr id="15" name="Table Placeholder 14">
            <a:extLst>
              <a:ext uri="{FF2B5EF4-FFF2-40B4-BE49-F238E27FC236}">
                <a16:creationId xmlns:a16="http://schemas.microsoft.com/office/drawing/2014/main" id="{B6F23DDE-9419-4249-A153-DC47F37D8CEF}"/>
              </a:ext>
            </a:extLst>
          </p:cNvPr>
          <p:cNvSpPr>
            <a:spLocks noGrp="1"/>
          </p:cNvSpPr>
          <p:nvPr>
            <p:ph type="tbl" sz="quarter" idx="13"/>
          </p:nvPr>
        </p:nvSpPr>
        <p:spPr>
          <a:xfrm>
            <a:off x="721755" y="1770754"/>
            <a:ext cx="7700491" cy="2792454"/>
          </a:xfrm>
        </p:spPr>
        <p:txBody>
          <a:bodyPr/>
          <a:lstStyle/>
          <a:p>
            <a:r>
              <a:rPr lang="en-US"/>
              <a:t>Click icon to add table</a:t>
            </a:r>
            <a:endParaRPr lang="nl-BE"/>
          </a:p>
        </p:txBody>
      </p:sp>
      <p:sp>
        <p:nvSpPr>
          <p:cNvPr id="17" name="Text Placeholder 16">
            <a:extLst>
              <a:ext uri="{FF2B5EF4-FFF2-40B4-BE49-F238E27FC236}">
                <a16:creationId xmlns:a16="http://schemas.microsoft.com/office/drawing/2014/main" id="{141A74B6-DD02-4BC3-A81B-F28A17EBC5C5}"/>
              </a:ext>
            </a:extLst>
          </p:cNvPr>
          <p:cNvSpPr>
            <a:spLocks noGrp="1"/>
          </p:cNvSpPr>
          <p:nvPr>
            <p:ph type="body" sz="quarter" idx="14"/>
          </p:nvPr>
        </p:nvSpPr>
        <p:spPr>
          <a:xfrm>
            <a:off x="1795806" y="2130635"/>
            <a:ext cx="797718" cy="216000"/>
          </a:xfrm>
          <a:prstGeom prst="roundRect">
            <a:avLst>
              <a:gd name="adj" fmla="val 9167"/>
            </a:avLst>
          </a:prstGeom>
          <a:solidFill>
            <a:schemeClr val="accent4"/>
          </a:solidFill>
        </p:spPr>
        <p:txBody>
          <a:bodyPr wrap="square" lIns="72000" tIns="72000" rIns="72000" bIns="72000" anchor="ctr">
            <a:noAutofit/>
          </a:bodyPr>
          <a:lstStyle>
            <a:lvl1pPr algn="ctr">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37" name="Text Placeholder 16">
            <a:extLst>
              <a:ext uri="{FF2B5EF4-FFF2-40B4-BE49-F238E27FC236}">
                <a16:creationId xmlns:a16="http://schemas.microsoft.com/office/drawing/2014/main" id="{388766CC-1C6B-4250-BC09-5F5E195A8701}"/>
              </a:ext>
            </a:extLst>
          </p:cNvPr>
          <p:cNvSpPr>
            <a:spLocks noGrp="1"/>
          </p:cNvSpPr>
          <p:nvPr>
            <p:ph type="body" sz="quarter" idx="15"/>
          </p:nvPr>
        </p:nvSpPr>
        <p:spPr>
          <a:xfrm>
            <a:off x="1795806" y="3081454"/>
            <a:ext cx="797718" cy="216000"/>
          </a:xfrm>
          <a:prstGeom prst="roundRect">
            <a:avLst>
              <a:gd name="adj" fmla="val 9167"/>
            </a:avLst>
          </a:prstGeom>
          <a:solidFill>
            <a:schemeClr val="accent2"/>
          </a:solidFill>
        </p:spPr>
        <p:txBody>
          <a:bodyPr wrap="square" lIns="72000" tIns="72000" rIns="72000" bIns="72000" anchor="ctr">
            <a:noAutofit/>
          </a:bodyPr>
          <a:lstStyle>
            <a:lvl1pPr algn="ctr">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38" name="Text Placeholder 16">
            <a:extLst>
              <a:ext uri="{FF2B5EF4-FFF2-40B4-BE49-F238E27FC236}">
                <a16:creationId xmlns:a16="http://schemas.microsoft.com/office/drawing/2014/main" id="{8441DAEC-D24A-4E24-A402-1CC471080885}"/>
              </a:ext>
            </a:extLst>
          </p:cNvPr>
          <p:cNvSpPr>
            <a:spLocks noGrp="1"/>
          </p:cNvSpPr>
          <p:nvPr>
            <p:ph type="body" sz="quarter" idx="16"/>
          </p:nvPr>
        </p:nvSpPr>
        <p:spPr>
          <a:xfrm>
            <a:off x="1795806" y="4004854"/>
            <a:ext cx="797718" cy="216000"/>
          </a:xfrm>
          <a:prstGeom prst="roundRect">
            <a:avLst>
              <a:gd name="adj" fmla="val 9167"/>
            </a:avLst>
          </a:prstGeom>
          <a:solidFill>
            <a:schemeClr val="accent1"/>
          </a:solidFill>
        </p:spPr>
        <p:txBody>
          <a:bodyPr wrap="square" lIns="72000" tIns="72000" rIns="72000" bIns="72000" anchor="ctr">
            <a:noAutofit/>
          </a:bodyPr>
          <a:lstStyle>
            <a:lvl1pPr algn="ctr">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42" name="Text Placeholder 41">
            <a:extLst>
              <a:ext uri="{FF2B5EF4-FFF2-40B4-BE49-F238E27FC236}">
                <a16:creationId xmlns:a16="http://schemas.microsoft.com/office/drawing/2014/main" id="{C6C7B9BF-9096-4141-900E-0C07FD04B63E}"/>
              </a:ext>
            </a:extLst>
          </p:cNvPr>
          <p:cNvSpPr>
            <a:spLocks noGrp="1" noChangeAspect="1"/>
          </p:cNvSpPr>
          <p:nvPr>
            <p:ph type="body" sz="quarter" idx="17"/>
          </p:nvPr>
        </p:nvSpPr>
        <p:spPr>
          <a:xfrm>
            <a:off x="3667575" y="1854811"/>
            <a:ext cx="670917" cy="767648"/>
          </a:xfrm>
          <a:custGeom>
            <a:avLst/>
            <a:gdLst>
              <a:gd name="connsiteX0" fmla="*/ 162767 w 889104"/>
              <a:gd name="connsiteY0" fmla="*/ 0 h 1017292"/>
              <a:gd name="connsiteX1" fmla="*/ 889104 w 889104"/>
              <a:gd name="connsiteY1" fmla="*/ 508168 h 1017292"/>
              <a:gd name="connsiteX2" fmla="*/ 160857 w 889104"/>
              <a:gd name="connsiteY2" fmla="*/ 1017292 h 1017292"/>
              <a:gd name="connsiteX3" fmla="*/ 0 w 889104"/>
              <a:gd name="connsiteY3" fmla="*/ 790908 h 1017292"/>
              <a:gd name="connsiteX4" fmla="*/ 403670 w 889104"/>
              <a:gd name="connsiteY4" fmla="*/ 508168 h 1017292"/>
              <a:gd name="connsiteX5" fmla="*/ 956 w 889104"/>
              <a:gd name="connsiteY5" fmla="*/ 226383 h 101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104" h="1017292">
                <a:moveTo>
                  <a:pt x="162767" y="0"/>
                </a:moveTo>
                <a:lnTo>
                  <a:pt x="889104" y="508168"/>
                </a:lnTo>
                <a:lnTo>
                  <a:pt x="160857" y="1017292"/>
                </a:lnTo>
                <a:lnTo>
                  <a:pt x="0" y="790908"/>
                </a:lnTo>
                <a:lnTo>
                  <a:pt x="403670" y="508168"/>
                </a:lnTo>
                <a:lnTo>
                  <a:pt x="956" y="226383"/>
                </a:lnTo>
                <a:close/>
              </a:path>
            </a:pathLst>
          </a:custGeom>
          <a:solidFill>
            <a:schemeClr val="accent1"/>
          </a:solidFill>
        </p:spPr>
        <p:txBody>
          <a:bodyPr wrap="none" lIns="72000" tIns="72000" rIns="72000" bIns="72000" anchor="ctr">
            <a:noAutofit/>
          </a:bodyPr>
          <a:lstStyle>
            <a:lvl1pPr algn="ctr">
              <a:defRPr sz="1050" b="1">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4" name="Text Placeholder 16">
            <a:extLst>
              <a:ext uri="{FF2B5EF4-FFF2-40B4-BE49-F238E27FC236}">
                <a16:creationId xmlns:a16="http://schemas.microsoft.com/office/drawing/2014/main" id="{B6A5EC07-BCB1-49B4-8C03-DA027A35A7EF}"/>
              </a:ext>
            </a:extLst>
          </p:cNvPr>
          <p:cNvSpPr>
            <a:spLocks noGrp="1"/>
          </p:cNvSpPr>
          <p:nvPr>
            <p:ph type="body" sz="quarter" idx="18" hasCustomPrompt="1"/>
          </p:nvPr>
        </p:nvSpPr>
        <p:spPr>
          <a:xfrm>
            <a:off x="1795806" y="1258949"/>
            <a:ext cx="391500" cy="184064"/>
          </a:xfrm>
          <a:prstGeom prst="roundRect">
            <a:avLst>
              <a:gd name="adj" fmla="val 9167"/>
            </a:avLst>
          </a:prstGeom>
          <a:solidFill>
            <a:schemeClr val="accent1"/>
          </a:solidFill>
        </p:spPr>
        <p:txBody>
          <a:bodyPr wrap="square" lIns="72000" tIns="72000" rIns="72000" bIns="72000" anchor="ctr">
            <a:noAutofit/>
          </a:bodyPr>
          <a:lstStyle>
            <a:lvl1pPr algn="ctr">
              <a:defRPr sz="1050" b="1">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jaar</a:t>
            </a:r>
            <a:endParaRPr lang="nl-BE"/>
          </a:p>
        </p:txBody>
      </p:sp>
    </p:spTree>
    <p:extLst>
      <p:ext uri="{BB962C8B-B14F-4D97-AF65-F5344CB8AC3E}">
        <p14:creationId xmlns:p14="http://schemas.microsoft.com/office/powerpoint/2010/main" val="15868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clusi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E365-9778-4C40-AA58-C17DCFF706A7}"/>
              </a:ext>
            </a:extLst>
          </p:cNvPr>
          <p:cNvSpPr>
            <a:spLocks noGrp="1"/>
          </p:cNvSpPr>
          <p:nvPr>
            <p:ph type="title"/>
          </p:nvPr>
        </p:nvSpPr>
        <p:spPr/>
        <p:txBody>
          <a:bodyPr/>
          <a:lstStyle/>
          <a:p>
            <a:r>
              <a:rPr lang="en-US"/>
              <a:t>Click to edit Master title style</a:t>
            </a:r>
            <a:endParaRPr lang="nl-BE"/>
          </a:p>
        </p:txBody>
      </p:sp>
      <p:sp>
        <p:nvSpPr>
          <p:cNvPr id="3" name="Footer Placeholder 2">
            <a:extLst>
              <a:ext uri="{FF2B5EF4-FFF2-40B4-BE49-F238E27FC236}">
                <a16:creationId xmlns:a16="http://schemas.microsoft.com/office/drawing/2014/main" id="{457A015D-CC98-4ECA-BDBA-F0297C2169B8}"/>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8416A5E5-BDF0-4E7D-803E-FE61AE47C41E}"/>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9" name="Text Placeholder 8">
            <a:extLst>
              <a:ext uri="{FF2B5EF4-FFF2-40B4-BE49-F238E27FC236}">
                <a16:creationId xmlns:a16="http://schemas.microsoft.com/office/drawing/2014/main" id="{83D95701-A0B9-4CE4-8280-12966CBFBB4E}"/>
              </a:ext>
            </a:extLst>
          </p:cNvPr>
          <p:cNvSpPr>
            <a:spLocks noGrp="1"/>
          </p:cNvSpPr>
          <p:nvPr>
            <p:ph type="body" sz="quarter" idx="12"/>
          </p:nvPr>
        </p:nvSpPr>
        <p:spPr>
          <a:xfrm>
            <a:off x="628650" y="1194198"/>
            <a:ext cx="7885510" cy="3456385"/>
          </a:xfrm>
        </p:spPr>
        <p:txBody>
          <a:bodyPr/>
          <a:lstStyle>
            <a:lvl1pPr marL="297000" indent="-297000">
              <a:buSzPct val="114000"/>
              <a:buFontTx/>
              <a:buBlip>
                <a:blip r:embed="rId2"/>
              </a:buBlip>
              <a:defRPr sz="2100"/>
            </a:lvl1pPr>
            <a:lvl2pPr marL="486000">
              <a:defRPr/>
            </a:lvl2pPr>
            <a:lvl3pPr marL="648000">
              <a:defRPr/>
            </a:lvl3pPr>
            <a:lvl4pPr marL="810000">
              <a:defRPr/>
            </a:lvl4pPr>
            <a:lvl5pPr marL="972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91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el + Tussentitel + Foto Code Shape">
    <p:bg>
      <p:bgRef idx="1001">
        <a:schemeClr val="bg1"/>
      </p:bgRef>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A0B71D-8A8D-4470-A5F4-C62381A5019F}"/>
              </a:ext>
            </a:extLst>
          </p:cNvPr>
          <p:cNvGrpSpPr>
            <a:grpSpLocks noChangeAspect="1"/>
          </p:cNvGrpSpPr>
          <p:nvPr userDrawn="1"/>
        </p:nvGrpSpPr>
        <p:grpSpPr>
          <a:xfrm>
            <a:off x="5030987" y="1507043"/>
            <a:ext cx="3483173" cy="1879997"/>
            <a:chOff x="5283199" y="2561298"/>
            <a:chExt cx="4282210" cy="2311266"/>
          </a:xfrm>
          <a:solidFill>
            <a:schemeClr val="accent1"/>
          </a:solidFill>
        </p:grpSpPr>
        <p:sp>
          <p:nvSpPr>
            <p:cNvPr id="22" name="Freeform: Shape 21">
              <a:extLst>
                <a:ext uri="{FF2B5EF4-FFF2-40B4-BE49-F238E27FC236}">
                  <a16:creationId xmlns:a16="http://schemas.microsoft.com/office/drawing/2014/main" id="{7D9E1058-C866-4C03-AF09-B64706C4C549}"/>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B58E1EB3-419F-4F98-AF8B-5CC9CE565401}"/>
                </a:ext>
              </a:extLst>
            </p:cNvPr>
            <p:cNvSpPr/>
            <p:nvPr/>
          </p:nvSpPr>
          <p:spPr>
            <a:xfrm>
              <a:off x="8251220" y="3044141"/>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5" name="Picture Placeholder 24">
            <a:extLst>
              <a:ext uri="{FF2B5EF4-FFF2-40B4-BE49-F238E27FC236}">
                <a16:creationId xmlns:a16="http://schemas.microsoft.com/office/drawing/2014/main" id="{1FFC41D3-74EC-4786-913E-170737D7DD29}"/>
              </a:ext>
            </a:extLst>
          </p:cNvPr>
          <p:cNvSpPr>
            <a:spLocks noGrp="1"/>
          </p:cNvSpPr>
          <p:nvPr>
            <p:ph type="pic" sz="quarter" idx="13" hasCustomPrompt="1"/>
          </p:nvPr>
        </p:nvSpPr>
        <p:spPr>
          <a:xfrm>
            <a:off x="5036774" y="787468"/>
            <a:ext cx="2893749" cy="3422201"/>
          </a:xfrm>
          <a:custGeom>
            <a:avLst/>
            <a:gdLst>
              <a:gd name="connsiteX0" fmla="*/ 730069 w 3858332"/>
              <a:gd name="connsiteY0" fmla="*/ 0 h 4562935"/>
              <a:gd name="connsiteX1" fmla="*/ 2483194 w 3858332"/>
              <a:gd name="connsiteY1" fmla="*/ 1226541 h 4562935"/>
              <a:gd name="connsiteX2" fmla="*/ 1723825 w 3858332"/>
              <a:gd name="connsiteY2" fmla="*/ 3312972 h 4562935"/>
              <a:gd name="connsiteX3" fmla="*/ 2143388 w 3858332"/>
              <a:gd name="connsiteY3" fmla="*/ 3466097 h 4562935"/>
              <a:gd name="connsiteX4" fmla="*/ 2862229 w 3858332"/>
              <a:gd name="connsiteY4" fmla="*/ 1491726 h 4562935"/>
              <a:gd name="connsiteX5" fmla="*/ 3264711 w 3858332"/>
              <a:gd name="connsiteY5" fmla="*/ 1773315 h 4562935"/>
              <a:gd name="connsiteX6" fmla="*/ 3212754 w 3858332"/>
              <a:gd name="connsiteY6" fmla="*/ 1846005 h 4562935"/>
              <a:gd name="connsiteX7" fmla="*/ 3858332 w 3858332"/>
              <a:gd name="connsiteY7" fmla="*/ 2297725 h 4562935"/>
              <a:gd name="connsiteX8" fmla="*/ 3211223 w 3858332"/>
              <a:gd name="connsiteY8" fmla="*/ 2750976 h 4562935"/>
              <a:gd name="connsiteX9" fmla="*/ 3245106 w 3858332"/>
              <a:gd name="connsiteY9" fmla="*/ 2798662 h 4562935"/>
              <a:gd name="connsiteX10" fmla="*/ 721502 w 3858332"/>
              <a:gd name="connsiteY10" fmla="*/ 4562935 h 4562935"/>
              <a:gd name="connsiteX11" fmla="*/ 0 w 3858332"/>
              <a:gd name="connsiteY11" fmla="*/ 3547520 h 4562935"/>
              <a:gd name="connsiteX12" fmla="*/ 877975 w 3858332"/>
              <a:gd name="connsiteY12" fmla="*/ 2932564 h 4562935"/>
              <a:gd name="connsiteX13" fmla="*/ 1159711 w 3858332"/>
              <a:gd name="connsiteY13" fmla="*/ 3129528 h 4562935"/>
              <a:gd name="connsiteX14" fmla="*/ 1417574 w 3858332"/>
              <a:gd name="connsiteY14" fmla="*/ 2766621 h 4562935"/>
              <a:gd name="connsiteX15" fmla="*/ 1266234 w 3858332"/>
              <a:gd name="connsiteY15" fmla="*/ 2660618 h 4562935"/>
              <a:gd name="connsiteX16" fmla="*/ 1810608 w 3858332"/>
              <a:gd name="connsiteY16" fmla="*/ 2279324 h 4562935"/>
              <a:gd name="connsiteX17" fmla="*/ 1314865 w 3858332"/>
              <a:gd name="connsiteY17" fmla="*/ 1932445 h 4562935"/>
              <a:gd name="connsiteX18" fmla="*/ 1416043 w 3858332"/>
              <a:gd name="connsiteY18" fmla="*/ 1861649 h 4562935"/>
              <a:gd name="connsiteX19" fmla="*/ 1156649 w 3858332"/>
              <a:gd name="connsiteY19" fmla="*/ 1498743 h 4562935"/>
              <a:gd name="connsiteX20" fmla="*/ 925829 w 3858332"/>
              <a:gd name="connsiteY20" fmla="*/ 1660231 h 4562935"/>
              <a:gd name="connsiteX21" fmla="*/ 4285 w 3858332"/>
              <a:gd name="connsiteY21" fmla="*/ 1015413 h 456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58332" h="4562935">
                <a:moveTo>
                  <a:pt x="730069" y="0"/>
                </a:moveTo>
                <a:lnTo>
                  <a:pt x="2483194" y="1226541"/>
                </a:lnTo>
                <a:lnTo>
                  <a:pt x="1723825" y="3312972"/>
                </a:lnTo>
                <a:lnTo>
                  <a:pt x="2143388" y="3466097"/>
                </a:lnTo>
                <a:lnTo>
                  <a:pt x="2862229" y="1491726"/>
                </a:lnTo>
                <a:lnTo>
                  <a:pt x="3264711" y="1773315"/>
                </a:lnTo>
                <a:lnTo>
                  <a:pt x="3212754" y="1846005"/>
                </a:lnTo>
                <a:lnTo>
                  <a:pt x="3858332" y="2297725"/>
                </a:lnTo>
                <a:lnTo>
                  <a:pt x="3211223" y="2750976"/>
                </a:lnTo>
                <a:lnTo>
                  <a:pt x="3245106" y="2798662"/>
                </a:lnTo>
                <a:lnTo>
                  <a:pt x="721502" y="4562935"/>
                </a:lnTo>
                <a:lnTo>
                  <a:pt x="0" y="3547520"/>
                </a:lnTo>
                <a:lnTo>
                  <a:pt x="877975" y="2932564"/>
                </a:lnTo>
                <a:lnTo>
                  <a:pt x="1159711" y="3129528"/>
                </a:lnTo>
                <a:lnTo>
                  <a:pt x="1417574" y="2766621"/>
                </a:lnTo>
                <a:lnTo>
                  <a:pt x="1266234" y="2660618"/>
                </a:lnTo>
                <a:lnTo>
                  <a:pt x="1810608" y="2279324"/>
                </a:lnTo>
                <a:lnTo>
                  <a:pt x="1314865" y="1932445"/>
                </a:lnTo>
                <a:lnTo>
                  <a:pt x="1416043" y="1861649"/>
                </a:lnTo>
                <a:lnTo>
                  <a:pt x="1156649" y="1498743"/>
                </a:lnTo>
                <a:lnTo>
                  <a:pt x="925829" y="1660231"/>
                </a:lnTo>
                <a:lnTo>
                  <a:pt x="4285" y="1015413"/>
                </a:lnTo>
                <a:close/>
              </a:path>
            </a:pathLst>
          </a:custGeom>
          <a:solidFill>
            <a:schemeClr val="bg1">
              <a:lumMod val="95000"/>
            </a:schemeClr>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8" name="Picture 7" hidden="1">
            <a:extLst>
              <a:ext uri="{FF2B5EF4-FFF2-40B4-BE49-F238E27FC236}">
                <a16:creationId xmlns:a16="http://schemas.microsoft.com/office/drawing/2014/main" id="{58B05817-F3FA-46BB-B9B1-0872F0D69BEA}"/>
              </a:ext>
            </a:extLst>
          </p:cNvPr>
          <p:cNvPicPr>
            <a:picLocks noChangeAspect="1"/>
          </p:cNvPicPr>
          <p:nvPr userDrawn="1"/>
        </p:nvPicPr>
        <p:blipFill>
          <a:blip r:embed="rId3"/>
          <a:stretch>
            <a:fillRect/>
          </a:stretch>
        </p:blipFill>
        <p:spPr>
          <a:xfrm>
            <a:off x="-146889" y="746935"/>
            <a:ext cx="5171469" cy="4396565"/>
          </a:xfrm>
          <a:prstGeom prst="rect">
            <a:avLst/>
          </a:prstGeom>
        </p:spPr>
      </p:pic>
      <p:sp>
        <p:nvSpPr>
          <p:cNvPr id="13" name="Tijdelijke aanduiding voor inhoud 2">
            <a:extLst>
              <a:ext uri="{FF2B5EF4-FFF2-40B4-BE49-F238E27FC236}">
                <a16:creationId xmlns:a16="http://schemas.microsoft.com/office/drawing/2014/main" id="{75AB06CC-800E-4C2D-A84E-6F1C3E1F246F}"/>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jdelijke aanduiding voor tekst 9">
            <a:extLst>
              <a:ext uri="{FF2B5EF4-FFF2-40B4-BE49-F238E27FC236}">
                <a16:creationId xmlns:a16="http://schemas.microsoft.com/office/drawing/2014/main" id="{6697E777-8604-42A9-8F0B-02333D626B5A}"/>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5" name="Titel 1">
            <a:extLst>
              <a:ext uri="{FF2B5EF4-FFF2-40B4-BE49-F238E27FC236}">
                <a16:creationId xmlns:a16="http://schemas.microsoft.com/office/drawing/2014/main" id="{B8F964ED-5909-49F8-8F47-BD3F0E493C3F}"/>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6" name="Tijdelijke aanduiding voor voettekst 4">
            <a:extLst>
              <a:ext uri="{FF2B5EF4-FFF2-40B4-BE49-F238E27FC236}">
                <a16:creationId xmlns:a16="http://schemas.microsoft.com/office/drawing/2014/main" id="{3732EE75-B596-422D-B820-F77A1E69438D}"/>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7" name="Tijdelijke aanduiding voor dianummer 5">
            <a:extLst>
              <a:ext uri="{FF2B5EF4-FFF2-40B4-BE49-F238E27FC236}">
                <a16:creationId xmlns:a16="http://schemas.microsoft.com/office/drawing/2014/main" id="{6C3ACB0A-EF63-4EFC-8237-EC902A9AB21D}"/>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4276011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Slotslide 1">
    <p:spTree>
      <p:nvGrpSpPr>
        <p:cNvPr id="1" name=""/>
        <p:cNvGrpSpPr/>
        <p:nvPr/>
      </p:nvGrpSpPr>
      <p:grpSpPr>
        <a:xfrm>
          <a:off x="0" y="0"/>
          <a:ext cx="0" cy="0"/>
          <a:chOff x="0" y="0"/>
          <a:chExt cx="0" cy="0"/>
        </a:xfrm>
      </p:grpSpPr>
      <p:pic>
        <p:nvPicPr>
          <p:cNvPr id="16" name="Picture 15" descr="A picture containing floor&#10;&#10;Description automatically generated">
            <a:extLst>
              <a:ext uri="{FF2B5EF4-FFF2-40B4-BE49-F238E27FC236}">
                <a16:creationId xmlns:a16="http://schemas.microsoft.com/office/drawing/2014/main" id="{683ED076-46D5-42D9-91B0-E0C40ECCFCB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flipH="1">
            <a:off x="164592" y="1"/>
            <a:ext cx="9002328" cy="5143500"/>
          </a:xfrm>
          <a:prstGeom prst="rect">
            <a:avLst/>
          </a:prstGeom>
        </p:spPr>
      </p:pic>
      <p:grpSp>
        <p:nvGrpSpPr>
          <p:cNvPr id="9" name="Group 8">
            <a:extLst>
              <a:ext uri="{FF2B5EF4-FFF2-40B4-BE49-F238E27FC236}">
                <a16:creationId xmlns:a16="http://schemas.microsoft.com/office/drawing/2014/main" id="{C52542C1-CDF9-42AF-9ED9-D440E3D3E803}"/>
              </a:ext>
            </a:extLst>
          </p:cNvPr>
          <p:cNvGrpSpPr>
            <a:grpSpLocks noChangeAspect="1"/>
          </p:cNvGrpSpPr>
          <p:nvPr userDrawn="1"/>
        </p:nvGrpSpPr>
        <p:grpSpPr>
          <a:xfrm>
            <a:off x="3892952" y="1920973"/>
            <a:ext cx="4323322" cy="1733450"/>
            <a:chOff x="5283199" y="2561298"/>
            <a:chExt cx="5764429" cy="2311266"/>
          </a:xfrm>
        </p:grpSpPr>
        <p:sp>
          <p:nvSpPr>
            <p:cNvPr id="11" name="Freeform: Shape 10">
              <a:extLst>
                <a:ext uri="{FF2B5EF4-FFF2-40B4-BE49-F238E27FC236}">
                  <a16:creationId xmlns:a16="http://schemas.microsoft.com/office/drawing/2014/main" id="{142D1342-C18C-40BB-912C-F86D1E706C6F}"/>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E1405EE2-60D1-4C7A-A4B5-697C34C849EF}"/>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629842" y="943585"/>
            <a:ext cx="3150223" cy="1553901"/>
          </a:xfrm>
          <a:prstGeom prst="rect">
            <a:avLst/>
          </a:prstGeom>
        </p:spPr>
        <p:txBody>
          <a:bodyPr anchor="b" anchorCtr="0">
            <a:normAutofit/>
          </a:bodyPr>
          <a:lstStyle>
            <a:lvl1pPr algn="l">
              <a:defRPr sz="3600" b="1">
                <a:solidFill>
                  <a:schemeClr val="tx1"/>
                </a:solidFill>
              </a:defRPr>
            </a:lvl1pPr>
          </a:lstStyle>
          <a:p>
            <a:r>
              <a:rPr lang="en-US"/>
              <a:t>Click to edit Master title style</a:t>
            </a:r>
            <a:endParaRPr lang="nl-BE"/>
          </a:p>
        </p:txBody>
      </p:sp>
      <p:pic>
        <p:nvPicPr>
          <p:cNvPr id="4" name="Picture 3" descr="A picture containing text&#10;&#10;Description automatically generated">
            <a:extLst>
              <a:ext uri="{FF2B5EF4-FFF2-40B4-BE49-F238E27FC236}">
                <a16:creationId xmlns:a16="http://schemas.microsoft.com/office/drawing/2014/main" id="{6C235BE3-1A57-42B0-A76A-CBCC5A5CB6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68474" y="3867392"/>
            <a:ext cx="3111591" cy="783190"/>
          </a:xfrm>
          <a:prstGeom prst="rect">
            <a:avLst/>
          </a:prstGeom>
        </p:spPr>
      </p:pic>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p:nvPr>
        </p:nvSpPr>
        <p:spPr>
          <a:xfrm>
            <a:off x="629842" y="2515954"/>
            <a:ext cx="3150223" cy="1091804"/>
          </a:xfrm>
        </p:spPr>
        <p:txBody>
          <a:bodyPr>
            <a:normAutofit/>
          </a:bodyPr>
          <a:lstStyle>
            <a:lvl1pPr>
              <a:defRPr sz="1800"/>
            </a:lvl1pPr>
          </a:lstStyle>
          <a:p>
            <a:pPr lvl="0"/>
            <a:r>
              <a:rPr lang="en-US"/>
              <a:t>Click to edit Master text styles</a:t>
            </a:r>
          </a:p>
        </p:txBody>
      </p:sp>
      <p:sp>
        <p:nvSpPr>
          <p:cNvPr id="15" name="Tijdelijke aanduiding voor dianummer 5">
            <a:extLst>
              <a:ext uri="{FF2B5EF4-FFF2-40B4-BE49-F238E27FC236}">
                <a16:creationId xmlns:a16="http://schemas.microsoft.com/office/drawing/2014/main" id="{4F5F55EB-E944-4493-A42E-018FBF0C761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333437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Slot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8B8AE1-9A59-46A6-B320-FCC9A259273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64592" y="0"/>
            <a:ext cx="8979408" cy="5143500"/>
          </a:xfrm>
          <a:prstGeom prst="rect">
            <a:avLst/>
          </a:prstGeom>
        </p:spPr>
      </p:pic>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3448050" y="943585"/>
            <a:ext cx="5066110" cy="2923808"/>
          </a:xfrm>
          <a:prstGeom prst="rect">
            <a:avLst/>
          </a:prstGeom>
        </p:spPr>
        <p:txBody>
          <a:bodyPr anchor="ctr" anchorCtr="0">
            <a:normAutofit/>
          </a:bodyPr>
          <a:lstStyle>
            <a:lvl1pPr algn="r">
              <a:lnSpc>
                <a:spcPct val="100000"/>
              </a:lnSpc>
              <a:defRPr sz="3000" b="1">
                <a:solidFill>
                  <a:schemeClr val="tx1"/>
                </a:solidFill>
              </a:defRPr>
            </a:lvl1pPr>
          </a:lstStyle>
          <a:p>
            <a:r>
              <a:rPr lang="en-US"/>
              <a:t>Click to edit Master title style</a:t>
            </a:r>
            <a:endParaRPr lang="nl-BE"/>
          </a:p>
        </p:txBody>
      </p:sp>
      <p:pic>
        <p:nvPicPr>
          <p:cNvPr id="18" name="Picture 3" descr="A picture containing text&#10;&#10;Description automatically generated">
            <a:extLst>
              <a:ext uri="{FF2B5EF4-FFF2-40B4-BE49-F238E27FC236}">
                <a16:creationId xmlns:a16="http://schemas.microsoft.com/office/drawing/2014/main" id="{24D4B9F4-C9B4-4C0C-B2A0-4661A88B71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60276" y="4199916"/>
            <a:ext cx="1953884" cy="491794"/>
          </a:xfrm>
          <a:prstGeom prst="rect">
            <a:avLst/>
          </a:prstGeom>
        </p:spPr>
      </p:pic>
      <p:sp>
        <p:nvSpPr>
          <p:cNvPr id="8" name="Tijdelijke aanduiding voor dianummer 5">
            <a:extLst>
              <a:ext uri="{FF2B5EF4-FFF2-40B4-BE49-F238E27FC236}">
                <a16:creationId xmlns:a16="http://schemas.microsoft.com/office/drawing/2014/main" id="{55FA1061-F3D8-483D-9603-1D6EF08151F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08575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lide Trefdag">
    <p:bg>
      <p:bgPr>
        <a:solidFill>
          <a:schemeClr val="accent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B90F16B-3555-4DBB-1EE4-A3FEC2BEB9FE}"/>
              </a:ext>
            </a:extLst>
          </p:cNvPr>
          <p:cNvSpPr>
            <a:spLocks noGrp="1"/>
          </p:cNvSpPr>
          <p:nvPr>
            <p:ph type="ftr" sz="quarter" idx="10"/>
          </p:nvPr>
        </p:nvSpPr>
        <p:spPr/>
        <p:txBody>
          <a:bodyPr/>
          <a:lstStyle/>
          <a:p>
            <a:r>
              <a:rPr lang="nl-BE"/>
              <a:t>Voettekst</a:t>
            </a:r>
          </a:p>
        </p:txBody>
      </p:sp>
      <p:sp>
        <p:nvSpPr>
          <p:cNvPr id="4" name="Slide Number Placeholder 3">
            <a:extLst>
              <a:ext uri="{FF2B5EF4-FFF2-40B4-BE49-F238E27FC236}">
                <a16:creationId xmlns:a16="http://schemas.microsoft.com/office/drawing/2014/main" id="{8619383F-6D40-CE24-B150-C46D0F8FA9BA}"/>
              </a:ext>
            </a:extLst>
          </p:cNvPr>
          <p:cNvSpPr>
            <a:spLocks noGrp="1"/>
          </p:cNvSpPr>
          <p:nvPr>
            <p:ph type="sldNum" sz="quarter" idx="11"/>
          </p:nvPr>
        </p:nvSpPr>
        <p:spPr/>
        <p:txBody>
          <a:bodyPr/>
          <a:lstStyle/>
          <a:p>
            <a:fld id="{1EABE038-A425-4CC0-917A-1DC3ED725B2E}" type="slidenum">
              <a:rPr lang="nl-BE" smtClean="0"/>
              <a:pPr/>
              <a:t>‹#›</a:t>
            </a:fld>
            <a:endParaRPr lang="nl-BE"/>
          </a:p>
        </p:txBody>
      </p:sp>
      <p:pic>
        <p:nvPicPr>
          <p:cNvPr id="6" name="Afbeelding 5">
            <a:extLst>
              <a:ext uri="{FF2B5EF4-FFF2-40B4-BE49-F238E27FC236}">
                <a16:creationId xmlns:a16="http://schemas.microsoft.com/office/drawing/2014/main" id="{1BC51C3F-D1F9-3AF0-E386-A2AB8DE458B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
            <a:ext cx="9144000" cy="5143501"/>
          </a:xfrm>
          <a:prstGeom prst="rect">
            <a:avLst/>
          </a:prstGeom>
        </p:spPr>
      </p:pic>
    </p:spTree>
    <p:extLst>
      <p:ext uri="{BB962C8B-B14F-4D97-AF65-F5344CB8AC3E}">
        <p14:creationId xmlns:p14="http://schemas.microsoft.com/office/powerpoint/2010/main" val="155594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 Tussentitel + 4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830429"/>
            <a:ext cx="1705733"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830429"/>
            <a:ext cx="1705733"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830429"/>
            <a:ext cx="1705733"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830429"/>
            <a:ext cx="1705733"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7" name="Online Image Placeholder 16">
            <a:extLst>
              <a:ext uri="{FF2B5EF4-FFF2-40B4-BE49-F238E27FC236}">
                <a16:creationId xmlns:a16="http://schemas.microsoft.com/office/drawing/2014/main" id="{A2B2B6C9-21C8-40FF-8EBE-697189CEC390}"/>
              </a:ext>
            </a:extLst>
          </p:cNvPr>
          <p:cNvSpPr>
            <a:spLocks noGrp="1"/>
          </p:cNvSpPr>
          <p:nvPr>
            <p:ph type="clipArt" sz="quarter" idx="27" hasCustomPrompt="1"/>
          </p:nvPr>
        </p:nvSpPr>
        <p:spPr>
          <a:xfrm>
            <a:off x="1239612" y="1285875"/>
            <a:ext cx="675000" cy="675000"/>
          </a:xfrm>
        </p:spPr>
        <p:txBody>
          <a:bodyPr/>
          <a:lstStyle/>
          <a:p>
            <a:r>
              <a:rPr lang="nl-BE"/>
              <a:t> </a:t>
            </a:r>
          </a:p>
        </p:txBody>
      </p:sp>
      <p:sp>
        <p:nvSpPr>
          <p:cNvPr id="33" name="Online Image Placeholder 16">
            <a:extLst>
              <a:ext uri="{FF2B5EF4-FFF2-40B4-BE49-F238E27FC236}">
                <a16:creationId xmlns:a16="http://schemas.microsoft.com/office/drawing/2014/main" id="{1CDE10C2-BA14-4E9C-AE63-B4D5DF640580}"/>
              </a:ext>
            </a:extLst>
          </p:cNvPr>
          <p:cNvSpPr>
            <a:spLocks noGrp="1"/>
          </p:cNvSpPr>
          <p:nvPr>
            <p:ph type="clipArt" sz="quarter" idx="28" hasCustomPrompt="1"/>
          </p:nvPr>
        </p:nvSpPr>
        <p:spPr>
          <a:xfrm>
            <a:off x="3235934" y="1285875"/>
            <a:ext cx="675000" cy="675000"/>
          </a:xfrm>
        </p:spPr>
        <p:txBody>
          <a:bodyPr/>
          <a:lstStyle/>
          <a:p>
            <a:r>
              <a:rPr lang="nl-BE"/>
              <a:t> </a:t>
            </a:r>
          </a:p>
        </p:txBody>
      </p:sp>
      <p:sp>
        <p:nvSpPr>
          <p:cNvPr id="34" name="Online Image Placeholder 16">
            <a:extLst>
              <a:ext uri="{FF2B5EF4-FFF2-40B4-BE49-F238E27FC236}">
                <a16:creationId xmlns:a16="http://schemas.microsoft.com/office/drawing/2014/main" id="{7C2AD36D-415D-48BE-AB94-91331126AFA1}"/>
              </a:ext>
            </a:extLst>
          </p:cNvPr>
          <p:cNvSpPr>
            <a:spLocks noGrp="1"/>
          </p:cNvSpPr>
          <p:nvPr>
            <p:ph type="clipArt" sz="quarter" idx="29" hasCustomPrompt="1"/>
          </p:nvPr>
        </p:nvSpPr>
        <p:spPr>
          <a:xfrm>
            <a:off x="5232257" y="1285875"/>
            <a:ext cx="675000" cy="675000"/>
          </a:xfrm>
        </p:spPr>
        <p:txBody>
          <a:bodyPr/>
          <a:lstStyle/>
          <a:p>
            <a:r>
              <a:rPr lang="nl-BE"/>
              <a:t> </a:t>
            </a:r>
          </a:p>
        </p:txBody>
      </p:sp>
      <p:sp>
        <p:nvSpPr>
          <p:cNvPr id="35" name="Online Image Placeholder 16">
            <a:extLst>
              <a:ext uri="{FF2B5EF4-FFF2-40B4-BE49-F238E27FC236}">
                <a16:creationId xmlns:a16="http://schemas.microsoft.com/office/drawing/2014/main" id="{EE73A52C-82A9-47E4-B6DA-E7F7D3C8BC8C}"/>
              </a:ext>
            </a:extLst>
          </p:cNvPr>
          <p:cNvSpPr>
            <a:spLocks noGrp="1"/>
          </p:cNvSpPr>
          <p:nvPr>
            <p:ph type="clipArt" sz="quarter" idx="30" hasCustomPrompt="1"/>
          </p:nvPr>
        </p:nvSpPr>
        <p:spPr>
          <a:xfrm>
            <a:off x="7228579" y="1285875"/>
            <a:ext cx="675000" cy="675000"/>
          </a:xfrm>
        </p:spPr>
        <p:txBody>
          <a:bodyPr/>
          <a:lstStyle/>
          <a:p>
            <a:r>
              <a:rPr lang="nl-BE"/>
              <a:t> </a:t>
            </a:r>
          </a:p>
        </p:txBody>
      </p:sp>
    </p:spTree>
    <p:extLst>
      <p:ext uri="{BB962C8B-B14F-4D97-AF65-F5344CB8AC3E}">
        <p14:creationId xmlns:p14="http://schemas.microsoft.com/office/powerpoint/2010/main" val="49780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isclaimer">
    <p:bg>
      <p:bgPr>
        <a:solidFill>
          <a:srgbClr val="FFEB00"/>
        </a:solidFill>
        <a:effectLst/>
      </p:bgPr>
    </p:bg>
    <p:spTree>
      <p:nvGrpSpPr>
        <p:cNvPr id="1" name=""/>
        <p:cNvGrpSpPr/>
        <p:nvPr/>
      </p:nvGrpSpPr>
      <p:grpSpPr>
        <a:xfrm>
          <a:off x="0" y="0"/>
          <a:ext cx="0" cy="0"/>
          <a:chOff x="0" y="0"/>
          <a:chExt cx="0" cy="0"/>
        </a:xfrm>
      </p:grpSpPr>
      <p:sp>
        <p:nvSpPr>
          <p:cNvPr id="6" name="Tijdelijke aanduiding voor voettekst 4">
            <a:extLst>
              <a:ext uri="{FF2B5EF4-FFF2-40B4-BE49-F238E27FC236}">
                <a16:creationId xmlns:a16="http://schemas.microsoft.com/office/drawing/2014/main" id="{FEADFD0C-1342-4DBE-BBA6-0F8B8EB404A7}"/>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7" name="Tijdelijke aanduiding voor dianummer 5">
            <a:extLst>
              <a:ext uri="{FF2B5EF4-FFF2-40B4-BE49-F238E27FC236}">
                <a16:creationId xmlns:a16="http://schemas.microsoft.com/office/drawing/2014/main" id="{05684A5A-EFC0-4F17-B1FF-0499C8B9DB1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
        <p:nvSpPr>
          <p:cNvPr id="4" name="TextBox 3">
            <a:extLst>
              <a:ext uri="{FF2B5EF4-FFF2-40B4-BE49-F238E27FC236}">
                <a16:creationId xmlns:a16="http://schemas.microsoft.com/office/drawing/2014/main" id="{B933F217-AF92-E8F1-9BAE-53CB66EABFC7}"/>
              </a:ext>
            </a:extLst>
          </p:cNvPr>
          <p:cNvSpPr txBox="1"/>
          <p:nvPr userDrawn="1"/>
        </p:nvSpPr>
        <p:spPr>
          <a:xfrm>
            <a:off x="2000250" y="3061625"/>
            <a:ext cx="6238101" cy="923330"/>
          </a:xfrm>
          <a:prstGeom prst="rect">
            <a:avLst/>
          </a:prstGeom>
          <a:noFill/>
        </p:spPr>
        <p:txBody>
          <a:bodyPr wrap="square">
            <a:spAutoFit/>
          </a:bodyPr>
          <a:lstStyle/>
          <a:p>
            <a:r>
              <a:rPr lang="nl-NL" sz="1350"/>
              <a:t>Deze presentatie werd opgemaakt door Digitaal Vlaanderen.</a:t>
            </a:r>
          </a:p>
          <a:p>
            <a:r>
              <a:rPr lang="nl-NL" sz="1350"/>
              <a:t>Het is niet toegestaan om de inhoud van deze presentatie in welke vorm en/of op welke wijze dan ook te verspreiden, te publiceren of te hergebruiken zonder nadrukkelijke toestemming van de auteur.</a:t>
            </a:r>
          </a:p>
        </p:txBody>
      </p:sp>
      <p:sp>
        <p:nvSpPr>
          <p:cNvPr id="13" name="Freeform: Shape 12">
            <a:extLst>
              <a:ext uri="{FF2B5EF4-FFF2-40B4-BE49-F238E27FC236}">
                <a16:creationId xmlns:a16="http://schemas.microsoft.com/office/drawing/2014/main" id="{38F03561-D5E3-BED0-D80B-3F242A7DB8AB}"/>
              </a:ext>
            </a:extLst>
          </p:cNvPr>
          <p:cNvSpPr/>
          <p:nvPr/>
        </p:nvSpPr>
        <p:spPr>
          <a:xfrm>
            <a:off x="0" y="2571750"/>
            <a:ext cx="1865353" cy="1879997"/>
          </a:xfrm>
          <a:custGeom>
            <a:avLst/>
            <a:gdLst>
              <a:gd name="connsiteX0" fmla="*/ 643508 w 2487137"/>
              <a:gd name="connsiteY0" fmla="*/ 539308 h 2506662"/>
              <a:gd name="connsiteX1" fmla="*/ 902902 w 2487137"/>
              <a:gd name="connsiteY1" fmla="*/ 902214 h 2506662"/>
              <a:gd name="connsiteX2" fmla="*/ 257325 w 2487137"/>
              <a:gd name="connsiteY2" fmla="*/ 1353934 h 2506662"/>
              <a:gd name="connsiteX3" fmla="*/ 904433 w 2487137"/>
              <a:gd name="connsiteY3" fmla="*/ 1807186 h 2506662"/>
              <a:gd name="connsiteX4" fmla="*/ 646570 w 2487137"/>
              <a:gd name="connsiteY4" fmla="*/ 2170093 h 2506662"/>
              <a:gd name="connsiteX5" fmla="*/ 0 w 2487137"/>
              <a:gd name="connsiteY5" fmla="*/ 1718071 h 2506662"/>
              <a:gd name="connsiteX6" fmla="*/ 0 w 2487137"/>
              <a:gd name="connsiteY6" fmla="*/ 989526 h 2506662"/>
              <a:gd name="connsiteX7" fmla="*/ 2067268 w 2487137"/>
              <a:gd name="connsiteY7" fmla="*/ 0 h 2506662"/>
              <a:gd name="connsiteX8" fmla="*/ 2487137 w 2487137"/>
              <a:gd name="connsiteY8" fmla="*/ 153125 h 2506662"/>
              <a:gd name="connsiteX9" fmla="*/ 1630247 w 2487137"/>
              <a:gd name="connsiteY9" fmla="*/ 2506662 h 2506662"/>
              <a:gd name="connsiteX10" fmla="*/ 1210684 w 2487137"/>
              <a:gd name="connsiteY10" fmla="*/ 2353537 h 25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7137" h="2506662">
                <a:moveTo>
                  <a:pt x="643508" y="539308"/>
                </a:moveTo>
                <a:lnTo>
                  <a:pt x="902902" y="902214"/>
                </a:lnTo>
                <a:lnTo>
                  <a:pt x="257325" y="1353934"/>
                </a:lnTo>
                <a:lnTo>
                  <a:pt x="904433" y="1807186"/>
                </a:lnTo>
                <a:lnTo>
                  <a:pt x="646570" y="2170093"/>
                </a:lnTo>
                <a:lnTo>
                  <a:pt x="0" y="1718071"/>
                </a:lnTo>
                <a:lnTo>
                  <a:pt x="0" y="989526"/>
                </a:lnTo>
                <a:close/>
                <a:moveTo>
                  <a:pt x="2067268" y="0"/>
                </a:moveTo>
                <a:lnTo>
                  <a:pt x="2487137" y="153125"/>
                </a:lnTo>
                <a:lnTo>
                  <a:pt x="1630247" y="2506662"/>
                </a:lnTo>
                <a:lnTo>
                  <a:pt x="1210684" y="2353537"/>
                </a:lnTo>
                <a:close/>
              </a:path>
            </a:pathLst>
          </a:custGeom>
          <a:solidFill>
            <a:schemeClr val="bg1"/>
          </a:solidFill>
          <a:ln w="28210" cap="flat">
            <a:noFill/>
            <a:prstDash val="solid"/>
            <a:miter/>
          </a:ln>
        </p:spPr>
        <p:txBody>
          <a:bodyPr wrap="square"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4" name="Freeform: Shape 13">
            <a:extLst>
              <a:ext uri="{FF2B5EF4-FFF2-40B4-BE49-F238E27FC236}">
                <a16:creationId xmlns:a16="http://schemas.microsoft.com/office/drawing/2014/main" id="{56F6993A-7F2C-3DA8-AC38-98EECFC131FD}"/>
              </a:ext>
            </a:extLst>
          </p:cNvPr>
          <p:cNvSpPr/>
          <p:nvPr/>
        </p:nvSpPr>
        <p:spPr>
          <a:xfrm>
            <a:off x="8473440" y="2964496"/>
            <a:ext cx="670560" cy="1223090"/>
          </a:xfrm>
          <a:custGeom>
            <a:avLst/>
            <a:gdLst>
              <a:gd name="connsiteX0" fmla="*/ 260925 w 894080"/>
              <a:gd name="connsiteY0" fmla="*/ 0 h 1630786"/>
              <a:gd name="connsiteX1" fmla="*/ 894080 w 894080"/>
              <a:gd name="connsiteY1" fmla="*/ 442975 h 1630786"/>
              <a:gd name="connsiteX2" fmla="*/ 894080 w 894080"/>
              <a:gd name="connsiteY2" fmla="*/ 1186002 h 1630786"/>
              <a:gd name="connsiteX3" fmla="*/ 257864 w 894080"/>
              <a:gd name="connsiteY3" fmla="*/ 1630786 h 1630786"/>
              <a:gd name="connsiteX4" fmla="*/ 0 w 894080"/>
              <a:gd name="connsiteY4" fmla="*/ 1267878 h 1630786"/>
              <a:gd name="connsiteX5" fmla="*/ 647109 w 894080"/>
              <a:gd name="connsiteY5" fmla="*/ 814627 h 1630786"/>
              <a:gd name="connsiteX6" fmla="*/ 1531 w 894080"/>
              <a:gd name="connsiteY6" fmla="*/ 362907 h 163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080" h="1630786">
                <a:moveTo>
                  <a:pt x="260925" y="0"/>
                </a:moveTo>
                <a:lnTo>
                  <a:pt x="894080" y="442975"/>
                </a:lnTo>
                <a:lnTo>
                  <a:pt x="894080" y="1186002"/>
                </a:lnTo>
                <a:lnTo>
                  <a:pt x="257864" y="1630786"/>
                </a:lnTo>
                <a:lnTo>
                  <a:pt x="0" y="1267878"/>
                </a:lnTo>
                <a:lnTo>
                  <a:pt x="647109" y="814627"/>
                </a:lnTo>
                <a:lnTo>
                  <a:pt x="1531" y="362907"/>
                </a:lnTo>
                <a:close/>
              </a:path>
            </a:pathLst>
          </a:custGeom>
          <a:solidFill>
            <a:schemeClr val="bg1"/>
          </a:solidFill>
          <a:ln w="28210" cap="flat">
            <a:noFill/>
            <a:prstDash val="solid"/>
            <a:miter/>
          </a:ln>
        </p:spPr>
        <p:txBody>
          <a:bodyPr wrap="square"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Tree>
    <p:extLst>
      <p:ext uri="{BB962C8B-B14F-4D97-AF65-F5344CB8AC3E}">
        <p14:creationId xmlns:p14="http://schemas.microsoft.com/office/powerpoint/2010/main" val="160533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1/15/2026</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4139823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Algemeen_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4"/>
            <a:ext cx="7886700" cy="527633"/>
          </a:xfrm>
          <a:prstGeom prst="rect">
            <a:avLst/>
          </a:prstGeom>
        </p:spPr>
        <p:txBody>
          <a:bodyPr/>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409326"/>
            <a:ext cx="7886700" cy="3223397"/>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a:xfrm>
            <a:off x="7415617" y="4856892"/>
            <a:ext cx="1547622" cy="273844"/>
          </a:xfrm>
        </p:spPr>
        <p:txBody>
          <a:bodyPr/>
          <a:lstStyle/>
          <a:p>
            <a:r>
              <a:rPr lang="nl-BE"/>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8651" y="931163"/>
            <a:ext cx="7886699" cy="348478"/>
          </a:xfrm>
        </p:spPr>
        <p:txBody>
          <a:bodyPr anchor="ctr"/>
          <a:lstStyle>
            <a:lvl1pPr>
              <a:defRPr sz="1800" b="1" cap="all" baseline="0">
                <a:solidFill>
                  <a:schemeClr val="accent6"/>
                </a:solidFill>
              </a:defRPr>
            </a:lvl1pPr>
          </a:lstStyle>
          <a:p>
            <a:pPr lvl="0"/>
            <a:r>
              <a:rPr lang="nl-BE"/>
              <a:t>TUSSENTITEL</a:t>
            </a:r>
          </a:p>
        </p:txBody>
      </p:sp>
    </p:spTree>
    <p:extLst>
      <p:ext uri="{BB962C8B-B14F-4D97-AF65-F5344CB8AC3E}">
        <p14:creationId xmlns:p14="http://schemas.microsoft.com/office/powerpoint/2010/main" val="196926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 Tussentitel + Inhoud + Tekstvak">
    <p:bg>
      <p:bgRef idx="1001">
        <a:schemeClr val="bg1"/>
      </p:bgRef>
    </p:bg>
    <p:spTree>
      <p:nvGrpSpPr>
        <p:cNvPr id="1" name=""/>
        <p:cNvGrpSpPr/>
        <p:nvPr/>
      </p:nvGrpSpPr>
      <p:grpSpPr>
        <a:xfrm>
          <a:off x="0" y="0"/>
          <a:ext cx="0" cy="0"/>
          <a:chOff x="0" y="0"/>
          <a:chExt cx="0" cy="0"/>
        </a:xfrm>
      </p:grpSpPr>
      <p:sp>
        <p:nvSpPr>
          <p:cNvPr id="4" name="Stroomdiagram: Handmatige invoer 3">
            <a:extLst>
              <a:ext uri="{FF2B5EF4-FFF2-40B4-BE49-F238E27FC236}">
                <a16:creationId xmlns:a16="http://schemas.microsoft.com/office/drawing/2014/main" id="{6F7878C3-37F8-42E2-A6B1-6EE2459B62A5}"/>
              </a:ext>
            </a:extLst>
          </p:cNvPr>
          <p:cNvSpPr/>
          <p:nvPr userDrawn="1"/>
        </p:nvSpPr>
        <p:spPr>
          <a:xfrm rot="16200000">
            <a:off x="4286251" y="285748"/>
            <a:ext cx="5143499" cy="45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0" name="Tijdelijke aanduiding voor inhoud 2">
            <a:extLst>
              <a:ext uri="{FF2B5EF4-FFF2-40B4-BE49-F238E27FC236}">
                <a16:creationId xmlns:a16="http://schemas.microsoft.com/office/drawing/2014/main" id="{C8CDFBAB-2DE5-4AEE-947D-37C2E4EF0F0A}"/>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9" name="Tijdelijke aanduiding voor inhoud 2">
            <a:extLst>
              <a:ext uri="{FF2B5EF4-FFF2-40B4-BE49-F238E27FC236}">
                <a16:creationId xmlns:a16="http://schemas.microsoft.com/office/drawing/2014/main" id="{93691594-47BC-427F-8BBA-D7A1EAF55FFC}"/>
              </a:ext>
            </a:extLst>
          </p:cNvPr>
          <p:cNvSpPr>
            <a:spLocks noGrp="1"/>
          </p:cNvSpPr>
          <p:nvPr>
            <p:ph idx="18" hasCustomPrompt="1"/>
          </p:nvPr>
        </p:nvSpPr>
        <p:spPr>
          <a:xfrm>
            <a:off x="4835129" y="552265"/>
            <a:ext cx="3679157" cy="408045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1" name="Tijdelijke aanduiding voor tekst 9">
            <a:extLst>
              <a:ext uri="{FF2B5EF4-FFF2-40B4-BE49-F238E27FC236}">
                <a16:creationId xmlns:a16="http://schemas.microsoft.com/office/drawing/2014/main" id="{C5A24CB9-ECD1-4A83-B00E-85A4C4BCB33C}"/>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2" name="Titel 1">
            <a:extLst>
              <a:ext uri="{FF2B5EF4-FFF2-40B4-BE49-F238E27FC236}">
                <a16:creationId xmlns:a16="http://schemas.microsoft.com/office/drawing/2014/main" id="{64EBC0AB-6766-4F5D-A26C-E71B13B6C37A}"/>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1A6ED0F1-A7B3-44FA-AED6-57570D85E095}"/>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5" name="Tijdelijke aanduiding voor dianummer 5">
            <a:extLst>
              <a:ext uri="{FF2B5EF4-FFF2-40B4-BE49-F238E27FC236}">
                <a16:creationId xmlns:a16="http://schemas.microsoft.com/office/drawing/2014/main" id="{26EDFBB5-F609-4AAD-96D6-7DEBAC13106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601024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 Tussentitel + Foto links">
    <p:bg>
      <p:bgRef idx="1001">
        <a:schemeClr val="bg1"/>
      </p:bgRef>
    </p:bg>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9841" y="1194197"/>
            <a:ext cx="3680100" cy="345361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4572001" y="0"/>
            <a:ext cx="4572000"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2" name="Tijdelijke aanduiding voor tekst 9">
            <a:extLst>
              <a:ext uri="{FF2B5EF4-FFF2-40B4-BE49-F238E27FC236}">
                <a16:creationId xmlns:a16="http://schemas.microsoft.com/office/drawing/2014/main" id="{D2F4A0A4-E99E-4B0A-A8B5-EC694F0B8A10}"/>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3" name="Titel 1">
            <a:extLst>
              <a:ext uri="{FF2B5EF4-FFF2-40B4-BE49-F238E27FC236}">
                <a16:creationId xmlns:a16="http://schemas.microsoft.com/office/drawing/2014/main" id="{2EE646F3-A5C5-40DF-8A05-BBF9145DF41E}"/>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327E91DB-C2B6-473A-A20A-A5AE3628EE5F}"/>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5" name="Tijdelijke aanduiding voor dianummer 5">
            <a:extLst>
              <a:ext uri="{FF2B5EF4-FFF2-40B4-BE49-F238E27FC236}">
                <a16:creationId xmlns:a16="http://schemas.microsoft.com/office/drawing/2014/main" id="{F3DF618A-F0A4-4257-977E-9370603816B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390574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ighlight">
    <p:bg>
      <p:bgPr>
        <a:solidFill>
          <a:srgbClr val="FFEB00"/>
        </a:solidFill>
        <a:effectLst/>
      </p:bgPr>
    </p:bg>
    <p:spTree>
      <p:nvGrpSpPr>
        <p:cNvPr id="1" name=""/>
        <p:cNvGrpSpPr/>
        <p:nvPr/>
      </p:nvGrpSpPr>
      <p:grpSpPr>
        <a:xfrm>
          <a:off x="0" y="0"/>
          <a:ext cx="0" cy="0"/>
          <a:chOff x="0" y="0"/>
          <a:chExt cx="0" cy="0"/>
        </a:xfrm>
      </p:grpSpPr>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1317523" y="2067897"/>
            <a:ext cx="7196636" cy="1007707"/>
          </a:xfrm>
          <a:solidFill>
            <a:srgbClr val="FFEB00"/>
          </a:solidFill>
        </p:spPr>
        <p:txBody>
          <a:bodyPr anchor="ctr"/>
          <a:lstStyle>
            <a:lvl1pPr marL="0" indent="0" algn="l" defTabSz="685783" rtl="0" eaLnBrk="1" latinLnBrk="0" hangingPunct="1">
              <a:lnSpc>
                <a:spcPct val="100000"/>
              </a:lnSpc>
              <a:buFontTx/>
              <a:buNone/>
              <a:defRPr lang="nl-NL" sz="3600" b="1"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Highlight</a:t>
            </a:r>
            <a:endParaRPr lang="nl-BE"/>
          </a:p>
        </p:txBody>
      </p:sp>
      <p:cxnSp>
        <p:nvCxnSpPr>
          <p:cNvPr id="3" name="Straight Connector 2">
            <a:extLst>
              <a:ext uri="{FF2B5EF4-FFF2-40B4-BE49-F238E27FC236}">
                <a16:creationId xmlns:a16="http://schemas.microsoft.com/office/drawing/2014/main" id="{3F793950-6E94-4C9C-9F08-E5E3DC86771F}"/>
              </a:ext>
            </a:extLst>
          </p:cNvPr>
          <p:cNvCxnSpPr/>
          <p:nvPr userDrawn="1"/>
        </p:nvCxnSpPr>
        <p:spPr>
          <a:xfrm>
            <a:off x="629841" y="2067897"/>
            <a:ext cx="356896" cy="100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jdelijke aanduiding voor voettekst 4">
            <a:extLst>
              <a:ext uri="{FF2B5EF4-FFF2-40B4-BE49-F238E27FC236}">
                <a16:creationId xmlns:a16="http://schemas.microsoft.com/office/drawing/2014/main" id="{FEADFD0C-1342-4DBE-BBA6-0F8B8EB404A7}"/>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7" name="Tijdelijke aanduiding voor dianummer 5">
            <a:extLst>
              <a:ext uri="{FF2B5EF4-FFF2-40B4-BE49-F238E27FC236}">
                <a16:creationId xmlns:a16="http://schemas.microsoft.com/office/drawing/2014/main" id="{05684A5A-EFC0-4F17-B1FF-0499C8B9DB1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10904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0880DB12-4075-4207-B6AA-7800E4F122E2}"/>
              </a:ext>
            </a:extLst>
          </p:cNvPr>
          <p:cNvSpPr/>
          <p:nvPr userDrawn="1"/>
        </p:nvSpPr>
        <p:spPr>
          <a:xfrm>
            <a:off x="1611217" y="1404650"/>
            <a:ext cx="7532783" cy="2037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err="1">
              <a:solidFill>
                <a:schemeClr val="tx1"/>
              </a:solidFill>
              <a:latin typeface="Calibri" panose="020F0502020204030204" pitchFamily="34" charset="0"/>
              <a:cs typeface="Calibri" panose="020F0502020204030204" pitchFamily="34" charset="0"/>
            </a:endParaRPr>
          </a:p>
        </p:txBody>
      </p:sp>
      <p:sp>
        <p:nvSpPr>
          <p:cNvPr id="3" name="Tijdelijke aanduiding voor tekst 2">
            <a:extLst>
              <a:ext uri="{FF2B5EF4-FFF2-40B4-BE49-F238E27FC236}">
                <a16:creationId xmlns:a16="http://schemas.microsoft.com/office/drawing/2014/main" id="{40CF25B6-16E2-4E2C-A3F5-C4E831274950}"/>
              </a:ext>
            </a:extLst>
          </p:cNvPr>
          <p:cNvSpPr>
            <a:spLocks noGrp="1"/>
          </p:cNvSpPr>
          <p:nvPr>
            <p:ph type="body" idx="1" hasCustomPrompt="1"/>
          </p:nvPr>
        </p:nvSpPr>
        <p:spPr>
          <a:xfrm>
            <a:off x="1850923" y="1644268"/>
            <a:ext cx="6663238" cy="1578165"/>
          </a:xfrm>
        </p:spPr>
        <p:txBody>
          <a:bodyPr anchor="ctr" anchorCtr="0">
            <a:norm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3300" b="1">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Quote</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8" name="Freeform: Shape 7">
            <a:extLst>
              <a:ext uri="{FF2B5EF4-FFF2-40B4-BE49-F238E27FC236}">
                <a16:creationId xmlns:a16="http://schemas.microsoft.com/office/drawing/2014/main" id="{9554821F-9E1A-4BA4-9134-CC73E4409158}"/>
              </a:ext>
            </a:extLst>
          </p:cNvPr>
          <p:cNvSpPr/>
          <p:nvPr userDrawn="1"/>
        </p:nvSpPr>
        <p:spPr>
          <a:xfrm>
            <a:off x="629841" y="1041926"/>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050">
              <a:solidFill>
                <a:schemeClr val="tx1"/>
              </a:solidFill>
            </a:endParaRPr>
          </a:p>
        </p:txBody>
      </p:sp>
    </p:spTree>
    <p:extLst>
      <p:ext uri="{BB962C8B-B14F-4D97-AF65-F5344CB8AC3E}">
        <p14:creationId xmlns:p14="http://schemas.microsoft.com/office/powerpoint/2010/main" val="337144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81AF5F86-7557-4EB3-B860-8DAC55C23C75}"/>
              </a:ext>
            </a:extLst>
          </p:cNvPr>
          <p:cNvSpPr>
            <a:spLocks noGrp="1"/>
          </p:cNvSpPr>
          <p:nvPr>
            <p:ph type="pic" sz="quarter" idx="11"/>
          </p:nvPr>
        </p:nvSpPr>
        <p:spPr>
          <a:xfrm>
            <a:off x="2399232" y="0"/>
            <a:ext cx="6744768" cy="5143500"/>
          </a:xfrm>
          <a:custGeom>
            <a:avLst/>
            <a:gdLst>
              <a:gd name="connsiteX0" fmla="*/ 7067804 w 8993024"/>
              <a:gd name="connsiteY0" fmla="*/ 2668882 h 6858000"/>
              <a:gd name="connsiteX1" fmla="*/ 6825995 w 8993024"/>
              <a:gd name="connsiteY1" fmla="*/ 3007187 h 6858000"/>
              <a:gd name="connsiteX2" fmla="*/ 7427808 w 8993024"/>
              <a:gd name="connsiteY2" fmla="*/ 3428285 h 6858000"/>
              <a:gd name="connsiteX3" fmla="*/ 6824567 w 8993024"/>
              <a:gd name="connsiteY3" fmla="*/ 3850809 h 6858000"/>
              <a:gd name="connsiteX4" fmla="*/ 7064950 w 8993024"/>
              <a:gd name="connsiteY4" fmla="*/ 4189115 h 6858000"/>
              <a:gd name="connsiteX5" fmla="*/ 8153237 w 8993024"/>
              <a:gd name="connsiteY5" fmla="*/ 3428285 h 6858000"/>
              <a:gd name="connsiteX6" fmla="*/ 13151 w 8993024"/>
              <a:gd name="connsiteY6" fmla="*/ 0 h 6858000"/>
              <a:gd name="connsiteX7" fmla="*/ 6458768 w 8993024"/>
              <a:gd name="connsiteY7" fmla="*/ 0 h 6858000"/>
              <a:gd name="connsiteX8" fmla="*/ 8993024 w 8993024"/>
              <a:gd name="connsiteY8" fmla="*/ 1773045 h 6858000"/>
              <a:gd name="connsiteX9" fmla="*/ 8993024 w 8993024"/>
              <a:gd name="connsiteY9" fmla="*/ 5071039 h 6858000"/>
              <a:gd name="connsiteX10" fmla="*/ 6436968 w 8993024"/>
              <a:gd name="connsiteY10" fmla="*/ 6858000 h 6858000"/>
              <a:gd name="connsiteX11" fmla="*/ 0 w 8993024"/>
              <a:gd name="connsiteY11" fmla="*/ 6858000 h 6858000"/>
              <a:gd name="connsiteX12" fmla="*/ 4113308 w 8993024"/>
              <a:gd name="connsiteY12" fmla="*/ 3976936 h 6858000"/>
              <a:gd name="connsiteX13" fmla="*/ 3939451 w 8993024"/>
              <a:gd name="connsiteY13" fmla="*/ 4454621 h 6858000"/>
              <a:gd name="connsiteX14" fmla="*/ 4330572 w 8993024"/>
              <a:gd name="connsiteY14" fmla="*/ 4597366 h 6858000"/>
              <a:gd name="connsiteX15" fmla="*/ 4708157 w 8993024"/>
              <a:gd name="connsiteY15" fmla="*/ 3560289 h 6858000"/>
              <a:gd name="connsiteX16" fmla="*/ 4904654 w 8993024"/>
              <a:gd name="connsiteY16" fmla="*/ 3422658 h 6858000"/>
              <a:gd name="connsiteX17" fmla="*/ 4787988 w 8993024"/>
              <a:gd name="connsiteY17" fmla="*/ 3341024 h 6858000"/>
              <a:gd name="connsiteX18" fmla="*/ 5129372 w 8993024"/>
              <a:gd name="connsiteY18" fmla="*/ 2403378 h 6858000"/>
              <a:gd name="connsiteX19" fmla="*/ 4737966 w 8993024"/>
              <a:gd name="connsiteY19" fmla="*/ 2260633 h 6858000"/>
              <a:gd name="connsiteX20" fmla="*/ 4434717 w 8993024"/>
              <a:gd name="connsiteY20" fmla="*/ 309383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024" h="6858000">
                <a:moveTo>
                  <a:pt x="7067804" y="2668882"/>
                </a:moveTo>
                <a:lnTo>
                  <a:pt x="6825995" y="3007187"/>
                </a:lnTo>
                <a:lnTo>
                  <a:pt x="7427808" y="3428285"/>
                </a:lnTo>
                <a:lnTo>
                  <a:pt x="6824567" y="3850809"/>
                </a:lnTo>
                <a:lnTo>
                  <a:pt x="7064950" y="4189115"/>
                </a:lnTo>
                <a:lnTo>
                  <a:pt x="8153237" y="3428285"/>
                </a:lnTo>
                <a:close/>
                <a:moveTo>
                  <a:pt x="13151" y="0"/>
                </a:moveTo>
                <a:lnTo>
                  <a:pt x="6458768" y="0"/>
                </a:lnTo>
                <a:lnTo>
                  <a:pt x="8993024" y="1773045"/>
                </a:lnTo>
                <a:lnTo>
                  <a:pt x="8993024" y="5071039"/>
                </a:lnTo>
                <a:lnTo>
                  <a:pt x="6436968" y="6858000"/>
                </a:lnTo>
                <a:lnTo>
                  <a:pt x="0" y="6858000"/>
                </a:lnTo>
                <a:lnTo>
                  <a:pt x="4113308" y="3976936"/>
                </a:lnTo>
                <a:lnTo>
                  <a:pt x="3939451" y="4454621"/>
                </a:lnTo>
                <a:lnTo>
                  <a:pt x="4330572" y="4597366"/>
                </a:lnTo>
                <a:lnTo>
                  <a:pt x="4708157" y="3560289"/>
                </a:lnTo>
                <a:lnTo>
                  <a:pt x="4904654" y="3422658"/>
                </a:lnTo>
                <a:lnTo>
                  <a:pt x="4787988" y="3341024"/>
                </a:lnTo>
                <a:lnTo>
                  <a:pt x="5129372" y="2403378"/>
                </a:lnTo>
                <a:lnTo>
                  <a:pt x="4737966" y="2260633"/>
                </a:lnTo>
                <a:lnTo>
                  <a:pt x="4434717" y="3093836"/>
                </a:lnTo>
                <a:close/>
              </a:path>
            </a:pathLst>
          </a:custGeom>
          <a:solidFill>
            <a:schemeClr val="bg2"/>
          </a:solidFill>
        </p:spPr>
        <p:txBody>
          <a:bodyPr wrap="square">
            <a:noAutofit/>
          </a:bodyPr>
          <a:lstStyle/>
          <a:p>
            <a:r>
              <a:rPr lang="nl-NL"/>
              <a:t>Klik op het pictogram als u een afbeelding wilt toevoegen</a:t>
            </a:r>
            <a:endParaRPr lang="nl-BE"/>
          </a:p>
        </p:txBody>
      </p:sp>
      <p:sp>
        <p:nvSpPr>
          <p:cNvPr id="6" name="Text Placeholder 5">
            <a:extLst>
              <a:ext uri="{FF2B5EF4-FFF2-40B4-BE49-F238E27FC236}">
                <a16:creationId xmlns:a16="http://schemas.microsoft.com/office/drawing/2014/main" id="{986D4B86-8480-40A8-8A0F-71E1A4A7D5CF}"/>
              </a:ext>
            </a:extLst>
          </p:cNvPr>
          <p:cNvSpPr>
            <a:spLocks noGrp="1"/>
          </p:cNvSpPr>
          <p:nvPr>
            <p:ph type="body" sz="quarter" idx="12" hasCustomPrompt="1"/>
          </p:nvPr>
        </p:nvSpPr>
        <p:spPr>
          <a:xfrm>
            <a:off x="4572000" y="4176199"/>
            <a:ext cx="2589300" cy="650700"/>
          </a:xfrm>
          <a:blipFill>
            <a:blip r:embed="rId2" cstate="screen">
              <a:extLst>
                <a:ext uri="{28A0092B-C50C-407E-A947-70E740481C1C}">
                  <a14:useLocalDpi xmlns:a14="http://schemas.microsoft.com/office/drawing/2010/main"/>
                </a:ext>
              </a:extLst>
            </a:blip>
            <a:stretch>
              <a:fillRect/>
            </a:stretch>
          </a:blipFill>
        </p:spPr>
        <p:txBody>
          <a:bodyPr/>
          <a:lstStyle/>
          <a:p>
            <a:pPr lvl="0"/>
            <a:r>
              <a:rPr lang="nl-BE"/>
              <a:t> </a:t>
            </a:r>
          </a:p>
        </p:txBody>
      </p:sp>
      <p:sp>
        <p:nvSpPr>
          <p:cNvPr id="2" name="Titel 1">
            <a:extLst>
              <a:ext uri="{FF2B5EF4-FFF2-40B4-BE49-F238E27FC236}">
                <a16:creationId xmlns:a16="http://schemas.microsoft.com/office/drawing/2014/main" id="{5BD7A1FC-C9B7-4EF4-8B3E-1788213793E2}"/>
              </a:ext>
            </a:extLst>
          </p:cNvPr>
          <p:cNvSpPr>
            <a:spLocks noGrp="1"/>
          </p:cNvSpPr>
          <p:nvPr userDrawn="1">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userDrawn="1">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
        <p:nvSpPr>
          <p:cNvPr id="17" name="Tijdelijke aanduiding voor dianummer 5">
            <a:extLst>
              <a:ext uri="{FF2B5EF4-FFF2-40B4-BE49-F238E27FC236}">
                <a16:creationId xmlns:a16="http://schemas.microsoft.com/office/drawing/2014/main" id="{30DBCDA1-1C65-4A71-BA42-55F5DD4C5826}"/>
              </a:ext>
            </a:extLst>
          </p:cNvPr>
          <p:cNvSpPr>
            <a:spLocks noGrp="1"/>
          </p:cNvSpPr>
          <p:nvPr userDrawn="1">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grpSp>
        <p:nvGrpSpPr>
          <p:cNvPr id="19" name="Group 18">
            <a:extLst>
              <a:ext uri="{FF2B5EF4-FFF2-40B4-BE49-F238E27FC236}">
                <a16:creationId xmlns:a16="http://schemas.microsoft.com/office/drawing/2014/main" id="{FCF89028-B8A9-432B-AEE4-522BF6615467}"/>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20" name="Freeform: Shape 19">
              <a:extLst>
                <a:ext uri="{FF2B5EF4-FFF2-40B4-BE49-F238E27FC236}">
                  <a16:creationId xmlns:a16="http://schemas.microsoft.com/office/drawing/2014/main" id="{3944ABF9-A922-41DB-B40E-FBED7DDC28D8}"/>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21" name="Freeform: Shape 20">
              <a:extLst>
                <a:ext uri="{FF2B5EF4-FFF2-40B4-BE49-F238E27FC236}">
                  <a16:creationId xmlns:a16="http://schemas.microsoft.com/office/drawing/2014/main" id="{8BDB72BE-4888-426D-ADA2-4D09ADA71B98}"/>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Tree>
    <p:extLst>
      <p:ext uri="{BB962C8B-B14F-4D97-AF65-F5344CB8AC3E}">
        <p14:creationId xmlns:p14="http://schemas.microsoft.com/office/powerpoint/2010/main" val="381702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102AC0-F19C-45A3-9A9D-B0D64DB004C2}"/>
              </a:ext>
            </a:extLst>
          </p:cNvPr>
          <p:cNvSpPr>
            <a:spLocks noGrp="1"/>
          </p:cNvSpPr>
          <p:nvPr>
            <p:ph type="pic" sz="quarter" idx="10" hasCustomPrompt="1"/>
          </p:nvPr>
        </p:nvSpPr>
        <p:spPr>
          <a:xfrm>
            <a:off x="163286" y="1"/>
            <a:ext cx="6011355" cy="5143499"/>
          </a:xfrm>
          <a:custGeom>
            <a:avLst/>
            <a:gdLst>
              <a:gd name="connsiteX0" fmla="*/ 0 w 8232854"/>
              <a:gd name="connsiteY0" fmla="*/ 0 h 6857999"/>
              <a:gd name="connsiteX1" fmla="*/ 5883438 w 8232854"/>
              <a:gd name="connsiteY1" fmla="*/ 0 h 6857999"/>
              <a:gd name="connsiteX2" fmla="*/ 8232854 w 8232854"/>
              <a:gd name="connsiteY2" fmla="*/ 6844108 h 6857999"/>
              <a:gd name="connsiteX3" fmla="*/ 607 w 8232854"/>
              <a:gd name="connsiteY3" fmla="*/ 6857999 h 6857999"/>
              <a:gd name="connsiteX4" fmla="*/ 0 w 8232854"/>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2854" h="6857999">
                <a:moveTo>
                  <a:pt x="0" y="0"/>
                </a:moveTo>
                <a:lnTo>
                  <a:pt x="5883438" y="0"/>
                </a:lnTo>
                <a:lnTo>
                  <a:pt x="8232854" y="6844108"/>
                </a:lnTo>
                <a:lnTo>
                  <a:pt x="607" y="6857999"/>
                </a:lnTo>
                <a:lnTo>
                  <a:pt x="0" y="6857999"/>
                </a:lnTo>
                <a:close/>
              </a:path>
            </a:pathLst>
          </a:custGeom>
          <a:solidFill>
            <a:schemeClr val="accent5"/>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4" name="Tijdelijke aanduiding voor tekst 3">
            <a:extLst>
              <a:ext uri="{FF2B5EF4-FFF2-40B4-BE49-F238E27FC236}">
                <a16:creationId xmlns:a16="http://schemas.microsoft.com/office/drawing/2014/main" id="{938A7250-1A84-484F-8ED9-8FAD13CC72E9}"/>
              </a:ext>
            </a:extLst>
          </p:cNvPr>
          <p:cNvSpPr>
            <a:spLocks noGrp="1"/>
          </p:cNvSpPr>
          <p:nvPr>
            <p:ph type="body" sz="quarter" idx="13" hasCustomPrompt="1"/>
          </p:nvPr>
        </p:nvSpPr>
        <p:spPr>
          <a:xfrm>
            <a:off x="6232328" y="548640"/>
            <a:ext cx="2281832" cy="4101942"/>
          </a:xfrm>
        </p:spPr>
        <p:txBody>
          <a:bodyPr anchor="ctr" anchorCtr="0">
            <a:normAutofit/>
          </a:bodyPr>
          <a:lstStyle>
            <a:lvl1pPr algn="r">
              <a:lnSpc>
                <a:spcPct val="100000"/>
              </a:lnSpc>
              <a:defRPr sz="3300" b="1">
                <a:latin typeface="+mj-lt"/>
              </a:defRPr>
            </a:lvl1pPr>
            <a:lvl2pPr algn="r">
              <a:defRPr/>
            </a:lvl2pPr>
            <a:lvl3pPr algn="r">
              <a:defRPr/>
            </a:lvl3pPr>
            <a:lvl4pPr algn="r">
              <a:defRPr/>
            </a:lvl4pPr>
            <a:lvl5pPr algn="r">
              <a:defRPr/>
            </a:lvl5pPr>
          </a:lstStyle>
          <a:p>
            <a:pPr lvl="0"/>
            <a:r>
              <a:rPr lang="nl-NL"/>
              <a:t>Quote</a:t>
            </a:r>
            <a:endParaRPr lang="nl-BE"/>
          </a:p>
        </p:txBody>
      </p:sp>
      <p:sp>
        <p:nvSpPr>
          <p:cNvPr id="7" name="Freeform: Shape 6">
            <a:extLst>
              <a:ext uri="{FF2B5EF4-FFF2-40B4-BE49-F238E27FC236}">
                <a16:creationId xmlns:a16="http://schemas.microsoft.com/office/drawing/2014/main" id="{52B16C0A-8A9F-4770-8F4E-140648204FC1}"/>
              </a:ext>
            </a:extLst>
          </p:cNvPr>
          <p:cNvSpPr/>
          <p:nvPr userDrawn="1"/>
        </p:nvSpPr>
        <p:spPr>
          <a:xfrm>
            <a:off x="5396258" y="548640"/>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050"/>
          </a:p>
        </p:txBody>
      </p:sp>
    </p:spTree>
    <p:extLst>
      <p:ext uri="{BB962C8B-B14F-4D97-AF65-F5344CB8AC3E}">
        <p14:creationId xmlns:p14="http://schemas.microsoft.com/office/powerpoint/2010/main" val="290221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A646AE-525C-4E05-AC23-070AEB611B82}"/>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78AA4E71-19A2-489E-A860-0F722BD39634}"/>
              </a:ext>
            </a:extLst>
          </p:cNvPr>
          <p:cNvSpPr>
            <a:spLocks noGrp="1"/>
          </p:cNvSpPr>
          <p:nvPr>
            <p:ph type="sldNum" sz="quarter" idx="11"/>
          </p:nvPr>
        </p:nvSpPr>
        <p:spPr/>
        <p:txBody>
          <a:bodyPr/>
          <a:lstStyle/>
          <a:p>
            <a:fld id="{1EABE038-A425-4CC0-917A-1DC3ED725B2E}" type="slidenum">
              <a:rPr lang="nl-BE" smtClean="0"/>
              <a:pPr/>
              <a:t>‹#›</a:t>
            </a:fld>
            <a:endParaRPr lang="nl-BE"/>
          </a:p>
        </p:txBody>
      </p:sp>
    </p:spTree>
    <p:extLst>
      <p:ext uri="{BB962C8B-B14F-4D97-AF65-F5344CB8AC3E}">
        <p14:creationId xmlns:p14="http://schemas.microsoft.com/office/powerpoint/2010/main" val="49324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B578C3A-70B1-4CC3-B6DF-285E9460333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401" y="0"/>
            <a:ext cx="8991600" cy="5143500"/>
          </a:xfrm>
          <a:prstGeom prst="rect">
            <a:avLst/>
          </a:prstGeom>
        </p:spPr>
      </p:pic>
      <p:sp>
        <p:nvSpPr>
          <p:cNvPr id="2" name="Title 1">
            <a:extLst>
              <a:ext uri="{FF2B5EF4-FFF2-40B4-BE49-F238E27FC236}">
                <a16:creationId xmlns:a16="http://schemas.microsoft.com/office/drawing/2014/main" id="{254BF960-82A5-4285-8E8D-3D38ABFF4350}"/>
              </a:ext>
            </a:extLst>
          </p:cNvPr>
          <p:cNvSpPr>
            <a:spLocks noGrp="1"/>
          </p:cNvSpPr>
          <p:nvPr>
            <p:ph type="title"/>
          </p:nvPr>
        </p:nvSpPr>
        <p:spPr/>
        <p:txBody>
          <a:bodyPr/>
          <a:lstStyle/>
          <a:p>
            <a:r>
              <a:rPr lang="nl-NL"/>
              <a:t>Klik om stijl te bewerken</a:t>
            </a:r>
            <a:endParaRPr lang="nl-BE"/>
          </a:p>
        </p:txBody>
      </p:sp>
      <p:sp>
        <p:nvSpPr>
          <p:cNvPr id="3" name="Footer Placeholder 2">
            <a:extLst>
              <a:ext uri="{FF2B5EF4-FFF2-40B4-BE49-F238E27FC236}">
                <a16:creationId xmlns:a16="http://schemas.microsoft.com/office/drawing/2014/main" id="{2D42BFD9-E786-4CE8-B808-F14E6DDBFF8F}"/>
              </a:ext>
            </a:extLst>
          </p:cNvPr>
          <p:cNvSpPr>
            <a:spLocks noGrp="1"/>
          </p:cNvSpPr>
          <p:nvPr>
            <p:ph type="ftr" sz="quarter" idx="10"/>
          </p:nvPr>
        </p:nvSpPr>
        <p:spPr/>
        <p:txBody>
          <a:bodyPr/>
          <a:lstStyle/>
          <a:p>
            <a:r>
              <a:rPr lang="nl-BE"/>
              <a:t>Voettekst</a:t>
            </a:r>
          </a:p>
        </p:txBody>
      </p:sp>
      <p:sp>
        <p:nvSpPr>
          <p:cNvPr id="4" name="Slide Number Placeholder 3">
            <a:extLst>
              <a:ext uri="{FF2B5EF4-FFF2-40B4-BE49-F238E27FC236}">
                <a16:creationId xmlns:a16="http://schemas.microsoft.com/office/drawing/2014/main" id="{0A744FAA-B041-4107-9B51-26A8D1A19D29}"/>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14" name="Rechthoek 6">
            <a:extLst>
              <a:ext uri="{FF2B5EF4-FFF2-40B4-BE49-F238E27FC236}">
                <a16:creationId xmlns:a16="http://schemas.microsoft.com/office/drawing/2014/main" id="{18BD1D03-02DC-41F4-B683-DD75602FC23A}"/>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Text Placeholder 8">
            <a:extLst>
              <a:ext uri="{FF2B5EF4-FFF2-40B4-BE49-F238E27FC236}">
                <a16:creationId xmlns:a16="http://schemas.microsoft.com/office/drawing/2014/main" id="{097A97DD-ACFA-4032-B2B4-DE6E6DE74FF6}"/>
              </a:ext>
            </a:extLst>
          </p:cNvPr>
          <p:cNvSpPr>
            <a:spLocks noGrp="1"/>
          </p:cNvSpPr>
          <p:nvPr>
            <p:ph type="body" sz="quarter" idx="12"/>
          </p:nvPr>
        </p:nvSpPr>
        <p:spPr>
          <a:xfrm>
            <a:off x="628650" y="1194198"/>
            <a:ext cx="7885510" cy="3456385"/>
          </a:xfrm>
        </p:spPr>
        <p:txBody>
          <a:bodyPr numCol="2" spcCol="720000"/>
          <a:lstStyle>
            <a:lvl1pPr marL="310500" indent="-310500">
              <a:spcBef>
                <a:spcPts val="1800"/>
              </a:spcBef>
              <a:buClr>
                <a:schemeClr val="accent4"/>
              </a:buClr>
              <a:buSzPct val="100000"/>
              <a:buFont typeface="+mj-lt"/>
              <a:buAutoNum type="arabicPeriod"/>
              <a:defRPr sz="2100" b="1">
                <a:latin typeface="+mj-lt"/>
              </a:defRPr>
            </a:lvl1pPr>
            <a:lvl2pPr marL="486000">
              <a:defRPr/>
            </a:lvl2pPr>
            <a:lvl3pPr marL="648000">
              <a:defRPr/>
            </a:lvl3pPr>
            <a:lvl4pPr marL="810000">
              <a:defRPr/>
            </a:lvl4pPr>
            <a:lvl5pPr marL="972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Tree>
    <p:extLst>
      <p:ext uri="{BB962C8B-B14F-4D97-AF65-F5344CB8AC3E}">
        <p14:creationId xmlns:p14="http://schemas.microsoft.com/office/powerpoint/2010/main" val="101668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jdslij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0DF5271-02F7-4C8C-AC86-45A1A87C4A62}"/>
              </a:ext>
            </a:extLst>
          </p:cNvPr>
          <p:cNvSpPr/>
          <p:nvPr userDrawn="1"/>
        </p:nvSpPr>
        <p:spPr>
          <a:xfrm>
            <a:off x="628650" y="1194199"/>
            <a:ext cx="7885510" cy="34563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b="1">
              <a:solidFill>
                <a:schemeClr val="tx1"/>
              </a:solidFill>
              <a:latin typeface="+mj-lt"/>
            </a:endParaRPr>
          </a:p>
        </p:txBody>
      </p:sp>
      <p:sp>
        <p:nvSpPr>
          <p:cNvPr id="2" name="Title 1">
            <a:extLst>
              <a:ext uri="{FF2B5EF4-FFF2-40B4-BE49-F238E27FC236}">
                <a16:creationId xmlns:a16="http://schemas.microsoft.com/office/drawing/2014/main" id="{64A222AB-A6A7-4BBD-AC26-A44C50272742}"/>
              </a:ext>
            </a:extLst>
          </p:cNvPr>
          <p:cNvSpPr>
            <a:spLocks noGrp="1"/>
          </p:cNvSpPr>
          <p:nvPr>
            <p:ph type="title"/>
          </p:nvPr>
        </p:nvSpPr>
        <p:spPr/>
        <p:txBody>
          <a:bodyPr/>
          <a:lstStyle/>
          <a:p>
            <a:r>
              <a:rPr lang="nl-NL"/>
              <a:t>Klik om stijl te bewerken</a:t>
            </a:r>
            <a:endParaRPr lang="nl-BE"/>
          </a:p>
        </p:txBody>
      </p:sp>
      <p:sp>
        <p:nvSpPr>
          <p:cNvPr id="3" name="Footer Placeholder 2">
            <a:extLst>
              <a:ext uri="{FF2B5EF4-FFF2-40B4-BE49-F238E27FC236}">
                <a16:creationId xmlns:a16="http://schemas.microsoft.com/office/drawing/2014/main" id="{326B1B38-DEA4-4A55-809D-15E9FB606827}"/>
              </a:ext>
            </a:extLst>
          </p:cNvPr>
          <p:cNvSpPr>
            <a:spLocks noGrp="1"/>
          </p:cNvSpPr>
          <p:nvPr>
            <p:ph type="ftr" sz="quarter" idx="10"/>
          </p:nvPr>
        </p:nvSpPr>
        <p:spPr/>
        <p:txBody>
          <a:bodyPr/>
          <a:lstStyle/>
          <a:p>
            <a:r>
              <a:rPr lang="nl-BE"/>
              <a:t>Voettekst</a:t>
            </a:r>
          </a:p>
        </p:txBody>
      </p:sp>
      <p:sp>
        <p:nvSpPr>
          <p:cNvPr id="4" name="Slide Number Placeholder 3">
            <a:extLst>
              <a:ext uri="{FF2B5EF4-FFF2-40B4-BE49-F238E27FC236}">
                <a16:creationId xmlns:a16="http://schemas.microsoft.com/office/drawing/2014/main" id="{7F30AB6F-A9C9-4374-960A-E309A5EFDE7C}"/>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12" name="SmartArt Placeholder 11">
            <a:extLst>
              <a:ext uri="{FF2B5EF4-FFF2-40B4-BE49-F238E27FC236}">
                <a16:creationId xmlns:a16="http://schemas.microsoft.com/office/drawing/2014/main" id="{CA428AEB-76E8-4F1F-A696-CC90A0005457}"/>
              </a:ext>
            </a:extLst>
          </p:cNvPr>
          <p:cNvSpPr>
            <a:spLocks noGrp="1"/>
          </p:cNvSpPr>
          <p:nvPr>
            <p:ph type="dgm" sz="quarter" idx="12"/>
          </p:nvPr>
        </p:nvSpPr>
        <p:spPr>
          <a:xfrm>
            <a:off x="1795806" y="1484051"/>
            <a:ext cx="6575196" cy="216000"/>
          </a:xfrm>
        </p:spPr>
        <p:txBody>
          <a:bodyPr/>
          <a:lstStyle/>
          <a:p>
            <a:r>
              <a:rPr lang="nl-NL"/>
              <a:t>Klik op het pictogram om een SmartArt-graphic toe te voegen</a:t>
            </a:r>
            <a:endParaRPr lang="nl-BE"/>
          </a:p>
        </p:txBody>
      </p:sp>
      <p:sp>
        <p:nvSpPr>
          <p:cNvPr id="15" name="Table Placeholder 14">
            <a:extLst>
              <a:ext uri="{FF2B5EF4-FFF2-40B4-BE49-F238E27FC236}">
                <a16:creationId xmlns:a16="http://schemas.microsoft.com/office/drawing/2014/main" id="{B6F23DDE-9419-4249-A153-DC47F37D8CEF}"/>
              </a:ext>
            </a:extLst>
          </p:cNvPr>
          <p:cNvSpPr>
            <a:spLocks noGrp="1"/>
          </p:cNvSpPr>
          <p:nvPr>
            <p:ph type="tbl" sz="quarter" idx="13"/>
          </p:nvPr>
        </p:nvSpPr>
        <p:spPr>
          <a:xfrm>
            <a:off x="721755" y="1770754"/>
            <a:ext cx="7700491" cy="2792454"/>
          </a:xfrm>
        </p:spPr>
        <p:txBody>
          <a:bodyPr/>
          <a:lstStyle/>
          <a:p>
            <a:r>
              <a:rPr lang="nl-NL"/>
              <a:t>Klik op het pictogram als u een tabel wilt toevoegen</a:t>
            </a:r>
            <a:endParaRPr lang="nl-BE"/>
          </a:p>
        </p:txBody>
      </p:sp>
      <p:sp>
        <p:nvSpPr>
          <p:cNvPr id="17" name="Text Placeholder 16">
            <a:extLst>
              <a:ext uri="{FF2B5EF4-FFF2-40B4-BE49-F238E27FC236}">
                <a16:creationId xmlns:a16="http://schemas.microsoft.com/office/drawing/2014/main" id="{141A74B6-DD02-4BC3-A81B-F28A17EBC5C5}"/>
              </a:ext>
            </a:extLst>
          </p:cNvPr>
          <p:cNvSpPr>
            <a:spLocks noGrp="1"/>
          </p:cNvSpPr>
          <p:nvPr>
            <p:ph type="body" sz="quarter" idx="14"/>
          </p:nvPr>
        </p:nvSpPr>
        <p:spPr>
          <a:xfrm>
            <a:off x="1795806" y="2130635"/>
            <a:ext cx="797718" cy="216000"/>
          </a:xfrm>
          <a:prstGeom prst="roundRect">
            <a:avLst>
              <a:gd name="adj" fmla="val 9167"/>
            </a:avLst>
          </a:prstGeom>
          <a:solidFill>
            <a:schemeClr val="accent4"/>
          </a:solidFill>
        </p:spPr>
        <p:txBody>
          <a:bodyPr wrap="square" lIns="72000" tIns="72000" rIns="72000" bIns="72000" anchor="ctr">
            <a:noAutofit/>
          </a:bodyPr>
          <a:lstStyle>
            <a:lvl1pPr algn="ctr">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p:txBody>
      </p:sp>
      <p:sp>
        <p:nvSpPr>
          <p:cNvPr id="37" name="Text Placeholder 16">
            <a:extLst>
              <a:ext uri="{FF2B5EF4-FFF2-40B4-BE49-F238E27FC236}">
                <a16:creationId xmlns:a16="http://schemas.microsoft.com/office/drawing/2014/main" id="{388766CC-1C6B-4250-BC09-5F5E195A8701}"/>
              </a:ext>
            </a:extLst>
          </p:cNvPr>
          <p:cNvSpPr>
            <a:spLocks noGrp="1"/>
          </p:cNvSpPr>
          <p:nvPr>
            <p:ph type="body" sz="quarter" idx="15"/>
          </p:nvPr>
        </p:nvSpPr>
        <p:spPr>
          <a:xfrm>
            <a:off x="1795806" y="3081454"/>
            <a:ext cx="797718" cy="216000"/>
          </a:xfrm>
          <a:prstGeom prst="roundRect">
            <a:avLst>
              <a:gd name="adj" fmla="val 9167"/>
            </a:avLst>
          </a:prstGeom>
          <a:solidFill>
            <a:schemeClr val="accent2"/>
          </a:solidFill>
        </p:spPr>
        <p:txBody>
          <a:bodyPr wrap="square" lIns="72000" tIns="72000" rIns="72000" bIns="72000" anchor="ctr">
            <a:noAutofit/>
          </a:bodyPr>
          <a:lstStyle>
            <a:lvl1pPr algn="ctr">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p:txBody>
      </p:sp>
      <p:sp>
        <p:nvSpPr>
          <p:cNvPr id="38" name="Text Placeholder 16">
            <a:extLst>
              <a:ext uri="{FF2B5EF4-FFF2-40B4-BE49-F238E27FC236}">
                <a16:creationId xmlns:a16="http://schemas.microsoft.com/office/drawing/2014/main" id="{8441DAEC-D24A-4E24-A402-1CC471080885}"/>
              </a:ext>
            </a:extLst>
          </p:cNvPr>
          <p:cNvSpPr>
            <a:spLocks noGrp="1"/>
          </p:cNvSpPr>
          <p:nvPr>
            <p:ph type="body" sz="quarter" idx="16"/>
          </p:nvPr>
        </p:nvSpPr>
        <p:spPr>
          <a:xfrm>
            <a:off x="1795806" y="4004854"/>
            <a:ext cx="797718" cy="216000"/>
          </a:xfrm>
          <a:prstGeom prst="roundRect">
            <a:avLst>
              <a:gd name="adj" fmla="val 9167"/>
            </a:avLst>
          </a:prstGeom>
          <a:solidFill>
            <a:schemeClr val="accent1"/>
          </a:solidFill>
        </p:spPr>
        <p:txBody>
          <a:bodyPr wrap="square" lIns="72000" tIns="72000" rIns="72000" bIns="72000" anchor="ctr">
            <a:noAutofit/>
          </a:bodyPr>
          <a:lstStyle>
            <a:lvl1pPr algn="ctr">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p:txBody>
      </p:sp>
      <p:sp>
        <p:nvSpPr>
          <p:cNvPr id="42" name="Text Placeholder 41">
            <a:extLst>
              <a:ext uri="{FF2B5EF4-FFF2-40B4-BE49-F238E27FC236}">
                <a16:creationId xmlns:a16="http://schemas.microsoft.com/office/drawing/2014/main" id="{C6C7B9BF-9096-4141-900E-0C07FD04B63E}"/>
              </a:ext>
            </a:extLst>
          </p:cNvPr>
          <p:cNvSpPr>
            <a:spLocks noGrp="1" noChangeAspect="1"/>
          </p:cNvSpPr>
          <p:nvPr>
            <p:ph type="body" sz="quarter" idx="17"/>
          </p:nvPr>
        </p:nvSpPr>
        <p:spPr>
          <a:xfrm>
            <a:off x="3667575" y="1854811"/>
            <a:ext cx="670917" cy="767648"/>
          </a:xfrm>
          <a:custGeom>
            <a:avLst/>
            <a:gdLst>
              <a:gd name="connsiteX0" fmla="*/ 162767 w 889104"/>
              <a:gd name="connsiteY0" fmla="*/ 0 h 1017292"/>
              <a:gd name="connsiteX1" fmla="*/ 889104 w 889104"/>
              <a:gd name="connsiteY1" fmla="*/ 508168 h 1017292"/>
              <a:gd name="connsiteX2" fmla="*/ 160857 w 889104"/>
              <a:gd name="connsiteY2" fmla="*/ 1017292 h 1017292"/>
              <a:gd name="connsiteX3" fmla="*/ 0 w 889104"/>
              <a:gd name="connsiteY3" fmla="*/ 790908 h 1017292"/>
              <a:gd name="connsiteX4" fmla="*/ 403670 w 889104"/>
              <a:gd name="connsiteY4" fmla="*/ 508168 h 1017292"/>
              <a:gd name="connsiteX5" fmla="*/ 956 w 889104"/>
              <a:gd name="connsiteY5" fmla="*/ 226383 h 101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104" h="1017292">
                <a:moveTo>
                  <a:pt x="162767" y="0"/>
                </a:moveTo>
                <a:lnTo>
                  <a:pt x="889104" y="508168"/>
                </a:lnTo>
                <a:lnTo>
                  <a:pt x="160857" y="1017292"/>
                </a:lnTo>
                <a:lnTo>
                  <a:pt x="0" y="790908"/>
                </a:lnTo>
                <a:lnTo>
                  <a:pt x="403670" y="508168"/>
                </a:lnTo>
                <a:lnTo>
                  <a:pt x="956" y="226383"/>
                </a:lnTo>
                <a:close/>
              </a:path>
            </a:pathLst>
          </a:custGeom>
          <a:solidFill>
            <a:schemeClr val="accent1"/>
          </a:solidFill>
        </p:spPr>
        <p:txBody>
          <a:bodyPr wrap="none" lIns="72000" tIns="72000" rIns="72000" bIns="72000" anchor="ctr">
            <a:noAutofit/>
          </a:bodyPr>
          <a:lstStyle>
            <a:lvl1pPr algn="ctr">
              <a:defRPr sz="1050" b="1">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p:txBody>
      </p:sp>
      <p:sp>
        <p:nvSpPr>
          <p:cNvPr id="14" name="Text Placeholder 16">
            <a:extLst>
              <a:ext uri="{FF2B5EF4-FFF2-40B4-BE49-F238E27FC236}">
                <a16:creationId xmlns:a16="http://schemas.microsoft.com/office/drawing/2014/main" id="{B6A5EC07-BCB1-49B4-8C03-DA027A35A7EF}"/>
              </a:ext>
            </a:extLst>
          </p:cNvPr>
          <p:cNvSpPr>
            <a:spLocks noGrp="1"/>
          </p:cNvSpPr>
          <p:nvPr>
            <p:ph type="body" sz="quarter" idx="18" hasCustomPrompt="1"/>
          </p:nvPr>
        </p:nvSpPr>
        <p:spPr>
          <a:xfrm>
            <a:off x="1795806" y="1258949"/>
            <a:ext cx="391500" cy="184064"/>
          </a:xfrm>
          <a:prstGeom prst="roundRect">
            <a:avLst>
              <a:gd name="adj" fmla="val 9167"/>
            </a:avLst>
          </a:prstGeom>
          <a:solidFill>
            <a:schemeClr val="accent1"/>
          </a:solidFill>
        </p:spPr>
        <p:txBody>
          <a:bodyPr wrap="square" lIns="72000" tIns="72000" rIns="72000" bIns="72000" anchor="ctr">
            <a:noAutofit/>
          </a:bodyPr>
          <a:lstStyle>
            <a:lvl1pPr algn="ctr">
              <a:defRPr sz="1050" b="1">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jaar</a:t>
            </a:r>
            <a:endParaRPr lang="nl-BE"/>
          </a:p>
        </p:txBody>
      </p:sp>
    </p:spTree>
    <p:extLst>
      <p:ext uri="{BB962C8B-B14F-4D97-AF65-F5344CB8AC3E}">
        <p14:creationId xmlns:p14="http://schemas.microsoft.com/office/powerpoint/2010/main" val="320902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lusi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E365-9778-4C40-AA58-C17DCFF706A7}"/>
              </a:ext>
            </a:extLst>
          </p:cNvPr>
          <p:cNvSpPr>
            <a:spLocks noGrp="1"/>
          </p:cNvSpPr>
          <p:nvPr>
            <p:ph type="title"/>
          </p:nvPr>
        </p:nvSpPr>
        <p:spPr/>
        <p:txBody>
          <a:bodyPr/>
          <a:lstStyle/>
          <a:p>
            <a:r>
              <a:rPr lang="nl-NL"/>
              <a:t>Klik om stijl te bewerken</a:t>
            </a:r>
            <a:endParaRPr lang="nl-BE"/>
          </a:p>
        </p:txBody>
      </p:sp>
      <p:sp>
        <p:nvSpPr>
          <p:cNvPr id="3" name="Footer Placeholder 2">
            <a:extLst>
              <a:ext uri="{FF2B5EF4-FFF2-40B4-BE49-F238E27FC236}">
                <a16:creationId xmlns:a16="http://schemas.microsoft.com/office/drawing/2014/main" id="{457A015D-CC98-4ECA-BDBA-F0297C2169B8}"/>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8416A5E5-BDF0-4E7D-803E-FE61AE47C41E}"/>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9" name="Text Placeholder 8">
            <a:extLst>
              <a:ext uri="{FF2B5EF4-FFF2-40B4-BE49-F238E27FC236}">
                <a16:creationId xmlns:a16="http://schemas.microsoft.com/office/drawing/2014/main" id="{83D95701-A0B9-4CE4-8280-12966CBFBB4E}"/>
              </a:ext>
            </a:extLst>
          </p:cNvPr>
          <p:cNvSpPr>
            <a:spLocks noGrp="1"/>
          </p:cNvSpPr>
          <p:nvPr>
            <p:ph type="body" sz="quarter" idx="12"/>
          </p:nvPr>
        </p:nvSpPr>
        <p:spPr>
          <a:xfrm>
            <a:off x="628650" y="1194198"/>
            <a:ext cx="7885510" cy="3456385"/>
          </a:xfrm>
        </p:spPr>
        <p:txBody>
          <a:bodyPr/>
          <a:lstStyle>
            <a:lvl1pPr marL="297000" indent="-297000">
              <a:buSzPct val="114000"/>
              <a:buFontTx/>
              <a:buBlip>
                <a:blip r:embed="rId2"/>
              </a:buBlip>
              <a:defRPr sz="2100"/>
            </a:lvl1pPr>
            <a:lvl2pPr marL="486000">
              <a:defRPr/>
            </a:lvl2pPr>
            <a:lvl3pPr marL="648000">
              <a:defRPr/>
            </a:lvl3pPr>
            <a:lvl4pPr marL="810000">
              <a:defRPr/>
            </a:lvl4pPr>
            <a:lvl5pPr marL="972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Tree>
    <p:extLst>
      <p:ext uri="{BB962C8B-B14F-4D97-AF65-F5344CB8AC3E}">
        <p14:creationId xmlns:p14="http://schemas.microsoft.com/office/powerpoint/2010/main" val="35322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 + Tussentitel + Foto Code Shape">
    <p:bg>
      <p:bgRef idx="1001">
        <a:schemeClr val="bg1"/>
      </p:bgRef>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A0B71D-8A8D-4470-A5F4-C62381A5019F}"/>
              </a:ext>
            </a:extLst>
          </p:cNvPr>
          <p:cNvGrpSpPr>
            <a:grpSpLocks noChangeAspect="1"/>
          </p:cNvGrpSpPr>
          <p:nvPr userDrawn="1"/>
        </p:nvGrpSpPr>
        <p:grpSpPr>
          <a:xfrm>
            <a:off x="5030987" y="1507043"/>
            <a:ext cx="3483173" cy="1879997"/>
            <a:chOff x="5283199" y="2561298"/>
            <a:chExt cx="4282210" cy="2311266"/>
          </a:xfrm>
          <a:solidFill>
            <a:schemeClr val="accent1"/>
          </a:solidFill>
        </p:grpSpPr>
        <p:sp>
          <p:nvSpPr>
            <p:cNvPr id="22" name="Freeform: Shape 21">
              <a:extLst>
                <a:ext uri="{FF2B5EF4-FFF2-40B4-BE49-F238E27FC236}">
                  <a16:creationId xmlns:a16="http://schemas.microsoft.com/office/drawing/2014/main" id="{7D9E1058-C866-4C03-AF09-B64706C4C549}"/>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B58E1EB3-419F-4F98-AF8B-5CC9CE565401}"/>
                </a:ext>
              </a:extLst>
            </p:cNvPr>
            <p:cNvSpPr/>
            <p:nvPr/>
          </p:nvSpPr>
          <p:spPr>
            <a:xfrm>
              <a:off x="8251220" y="3044141"/>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5" name="Picture Placeholder 24">
            <a:extLst>
              <a:ext uri="{FF2B5EF4-FFF2-40B4-BE49-F238E27FC236}">
                <a16:creationId xmlns:a16="http://schemas.microsoft.com/office/drawing/2014/main" id="{1FFC41D3-74EC-4786-913E-170737D7DD29}"/>
              </a:ext>
            </a:extLst>
          </p:cNvPr>
          <p:cNvSpPr>
            <a:spLocks noGrp="1"/>
          </p:cNvSpPr>
          <p:nvPr>
            <p:ph type="pic" sz="quarter" idx="13" hasCustomPrompt="1"/>
          </p:nvPr>
        </p:nvSpPr>
        <p:spPr>
          <a:xfrm>
            <a:off x="5036774" y="787468"/>
            <a:ext cx="2893749" cy="3422201"/>
          </a:xfrm>
          <a:custGeom>
            <a:avLst/>
            <a:gdLst>
              <a:gd name="connsiteX0" fmla="*/ 730069 w 3858332"/>
              <a:gd name="connsiteY0" fmla="*/ 0 h 4562935"/>
              <a:gd name="connsiteX1" fmla="*/ 2483194 w 3858332"/>
              <a:gd name="connsiteY1" fmla="*/ 1226541 h 4562935"/>
              <a:gd name="connsiteX2" fmla="*/ 1723825 w 3858332"/>
              <a:gd name="connsiteY2" fmla="*/ 3312972 h 4562935"/>
              <a:gd name="connsiteX3" fmla="*/ 2143388 w 3858332"/>
              <a:gd name="connsiteY3" fmla="*/ 3466097 h 4562935"/>
              <a:gd name="connsiteX4" fmla="*/ 2862229 w 3858332"/>
              <a:gd name="connsiteY4" fmla="*/ 1491726 h 4562935"/>
              <a:gd name="connsiteX5" fmla="*/ 3264711 w 3858332"/>
              <a:gd name="connsiteY5" fmla="*/ 1773315 h 4562935"/>
              <a:gd name="connsiteX6" fmla="*/ 3212754 w 3858332"/>
              <a:gd name="connsiteY6" fmla="*/ 1846005 h 4562935"/>
              <a:gd name="connsiteX7" fmla="*/ 3858332 w 3858332"/>
              <a:gd name="connsiteY7" fmla="*/ 2297725 h 4562935"/>
              <a:gd name="connsiteX8" fmla="*/ 3211223 w 3858332"/>
              <a:gd name="connsiteY8" fmla="*/ 2750976 h 4562935"/>
              <a:gd name="connsiteX9" fmla="*/ 3245106 w 3858332"/>
              <a:gd name="connsiteY9" fmla="*/ 2798662 h 4562935"/>
              <a:gd name="connsiteX10" fmla="*/ 721502 w 3858332"/>
              <a:gd name="connsiteY10" fmla="*/ 4562935 h 4562935"/>
              <a:gd name="connsiteX11" fmla="*/ 0 w 3858332"/>
              <a:gd name="connsiteY11" fmla="*/ 3547520 h 4562935"/>
              <a:gd name="connsiteX12" fmla="*/ 877975 w 3858332"/>
              <a:gd name="connsiteY12" fmla="*/ 2932564 h 4562935"/>
              <a:gd name="connsiteX13" fmla="*/ 1159711 w 3858332"/>
              <a:gd name="connsiteY13" fmla="*/ 3129528 h 4562935"/>
              <a:gd name="connsiteX14" fmla="*/ 1417574 w 3858332"/>
              <a:gd name="connsiteY14" fmla="*/ 2766621 h 4562935"/>
              <a:gd name="connsiteX15" fmla="*/ 1266234 w 3858332"/>
              <a:gd name="connsiteY15" fmla="*/ 2660618 h 4562935"/>
              <a:gd name="connsiteX16" fmla="*/ 1810608 w 3858332"/>
              <a:gd name="connsiteY16" fmla="*/ 2279324 h 4562935"/>
              <a:gd name="connsiteX17" fmla="*/ 1314865 w 3858332"/>
              <a:gd name="connsiteY17" fmla="*/ 1932445 h 4562935"/>
              <a:gd name="connsiteX18" fmla="*/ 1416043 w 3858332"/>
              <a:gd name="connsiteY18" fmla="*/ 1861649 h 4562935"/>
              <a:gd name="connsiteX19" fmla="*/ 1156649 w 3858332"/>
              <a:gd name="connsiteY19" fmla="*/ 1498743 h 4562935"/>
              <a:gd name="connsiteX20" fmla="*/ 925829 w 3858332"/>
              <a:gd name="connsiteY20" fmla="*/ 1660231 h 4562935"/>
              <a:gd name="connsiteX21" fmla="*/ 4285 w 3858332"/>
              <a:gd name="connsiteY21" fmla="*/ 1015413 h 456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58332" h="4562935">
                <a:moveTo>
                  <a:pt x="730069" y="0"/>
                </a:moveTo>
                <a:lnTo>
                  <a:pt x="2483194" y="1226541"/>
                </a:lnTo>
                <a:lnTo>
                  <a:pt x="1723825" y="3312972"/>
                </a:lnTo>
                <a:lnTo>
                  <a:pt x="2143388" y="3466097"/>
                </a:lnTo>
                <a:lnTo>
                  <a:pt x="2862229" y="1491726"/>
                </a:lnTo>
                <a:lnTo>
                  <a:pt x="3264711" y="1773315"/>
                </a:lnTo>
                <a:lnTo>
                  <a:pt x="3212754" y="1846005"/>
                </a:lnTo>
                <a:lnTo>
                  <a:pt x="3858332" y="2297725"/>
                </a:lnTo>
                <a:lnTo>
                  <a:pt x="3211223" y="2750976"/>
                </a:lnTo>
                <a:lnTo>
                  <a:pt x="3245106" y="2798662"/>
                </a:lnTo>
                <a:lnTo>
                  <a:pt x="721502" y="4562935"/>
                </a:lnTo>
                <a:lnTo>
                  <a:pt x="0" y="3547520"/>
                </a:lnTo>
                <a:lnTo>
                  <a:pt x="877975" y="2932564"/>
                </a:lnTo>
                <a:lnTo>
                  <a:pt x="1159711" y="3129528"/>
                </a:lnTo>
                <a:lnTo>
                  <a:pt x="1417574" y="2766621"/>
                </a:lnTo>
                <a:lnTo>
                  <a:pt x="1266234" y="2660618"/>
                </a:lnTo>
                <a:lnTo>
                  <a:pt x="1810608" y="2279324"/>
                </a:lnTo>
                <a:lnTo>
                  <a:pt x="1314865" y="1932445"/>
                </a:lnTo>
                <a:lnTo>
                  <a:pt x="1416043" y="1861649"/>
                </a:lnTo>
                <a:lnTo>
                  <a:pt x="1156649" y="1498743"/>
                </a:lnTo>
                <a:lnTo>
                  <a:pt x="925829" y="1660231"/>
                </a:lnTo>
                <a:lnTo>
                  <a:pt x="4285" y="1015413"/>
                </a:lnTo>
                <a:close/>
              </a:path>
            </a:pathLst>
          </a:custGeom>
          <a:solidFill>
            <a:schemeClr val="bg1">
              <a:lumMod val="95000"/>
            </a:schemeClr>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8" name="Picture 7" hidden="1">
            <a:extLst>
              <a:ext uri="{FF2B5EF4-FFF2-40B4-BE49-F238E27FC236}">
                <a16:creationId xmlns:a16="http://schemas.microsoft.com/office/drawing/2014/main" id="{58B05817-F3FA-46BB-B9B1-0872F0D69BEA}"/>
              </a:ext>
            </a:extLst>
          </p:cNvPr>
          <p:cNvPicPr>
            <a:picLocks noChangeAspect="1"/>
          </p:cNvPicPr>
          <p:nvPr userDrawn="1"/>
        </p:nvPicPr>
        <p:blipFill>
          <a:blip r:embed="rId3"/>
          <a:stretch>
            <a:fillRect/>
          </a:stretch>
        </p:blipFill>
        <p:spPr>
          <a:xfrm>
            <a:off x="-146889" y="746935"/>
            <a:ext cx="5171469" cy="4396565"/>
          </a:xfrm>
          <a:prstGeom prst="rect">
            <a:avLst/>
          </a:prstGeom>
        </p:spPr>
      </p:pic>
      <p:sp>
        <p:nvSpPr>
          <p:cNvPr id="13" name="Tijdelijke aanduiding voor inhoud 2">
            <a:extLst>
              <a:ext uri="{FF2B5EF4-FFF2-40B4-BE49-F238E27FC236}">
                <a16:creationId xmlns:a16="http://schemas.microsoft.com/office/drawing/2014/main" id="{75AB06CC-800E-4C2D-A84E-6F1C3E1F246F}"/>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jdelijke aanduiding voor tekst 9">
            <a:extLst>
              <a:ext uri="{FF2B5EF4-FFF2-40B4-BE49-F238E27FC236}">
                <a16:creationId xmlns:a16="http://schemas.microsoft.com/office/drawing/2014/main" id="{6697E777-8604-42A9-8F0B-02333D626B5A}"/>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5" name="Titel 1">
            <a:extLst>
              <a:ext uri="{FF2B5EF4-FFF2-40B4-BE49-F238E27FC236}">
                <a16:creationId xmlns:a16="http://schemas.microsoft.com/office/drawing/2014/main" id="{B8F964ED-5909-49F8-8F47-BD3F0E493C3F}"/>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6" name="Tijdelijke aanduiding voor voettekst 4">
            <a:extLst>
              <a:ext uri="{FF2B5EF4-FFF2-40B4-BE49-F238E27FC236}">
                <a16:creationId xmlns:a16="http://schemas.microsoft.com/office/drawing/2014/main" id="{3732EE75-B596-422D-B820-F77A1E69438D}"/>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7" name="Tijdelijke aanduiding voor dianummer 5">
            <a:extLst>
              <a:ext uri="{FF2B5EF4-FFF2-40B4-BE49-F238E27FC236}">
                <a16:creationId xmlns:a16="http://schemas.microsoft.com/office/drawing/2014/main" id="{6C3ACB0A-EF63-4EFC-8237-EC902A9AB21D}"/>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204175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lotslide 1">
    <p:spTree>
      <p:nvGrpSpPr>
        <p:cNvPr id="1" name=""/>
        <p:cNvGrpSpPr/>
        <p:nvPr/>
      </p:nvGrpSpPr>
      <p:grpSpPr>
        <a:xfrm>
          <a:off x="0" y="0"/>
          <a:ext cx="0" cy="0"/>
          <a:chOff x="0" y="0"/>
          <a:chExt cx="0" cy="0"/>
        </a:xfrm>
      </p:grpSpPr>
      <p:pic>
        <p:nvPicPr>
          <p:cNvPr id="16" name="Picture 15" descr="A picture containing floor&#10;&#10;Description automatically generated">
            <a:extLst>
              <a:ext uri="{FF2B5EF4-FFF2-40B4-BE49-F238E27FC236}">
                <a16:creationId xmlns:a16="http://schemas.microsoft.com/office/drawing/2014/main" id="{683ED076-46D5-42D9-91B0-E0C40ECCFCB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flipH="1">
            <a:off x="164592" y="1"/>
            <a:ext cx="9002328" cy="5143500"/>
          </a:xfrm>
          <a:prstGeom prst="rect">
            <a:avLst/>
          </a:prstGeom>
        </p:spPr>
      </p:pic>
      <p:grpSp>
        <p:nvGrpSpPr>
          <p:cNvPr id="9" name="Group 8">
            <a:extLst>
              <a:ext uri="{FF2B5EF4-FFF2-40B4-BE49-F238E27FC236}">
                <a16:creationId xmlns:a16="http://schemas.microsoft.com/office/drawing/2014/main" id="{C52542C1-CDF9-42AF-9ED9-D440E3D3E803}"/>
              </a:ext>
            </a:extLst>
          </p:cNvPr>
          <p:cNvGrpSpPr>
            <a:grpSpLocks noChangeAspect="1"/>
          </p:cNvGrpSpPr>
          <p:nvPr userDrawn="1"/>
        </p:nvGrpSpPr>
        <p:grpSpPr>
          <a:xfrm>
            <a:off x="3892952" y="1920973"/>
            <a:ext cx="4323322" cy="1733450"/>
            <a:chOff x="5283199" y="2561298"/>
            <a:chExt cx="5764429" cy="2311266"/>
          </a:xfrm>
        </p:grpSpPr>
        <p:sp>
          <p:nvSpPr>
            <p:cNvPr id="11" name="Freeform: Shape 10">
              <a:extLst>
                <a:ext uri="{FF2B5EF4-FFF2-40B4-BE49-F238E27FC236}">
                  <a16:creationId xmlns:a16="http://schemas.microsoft.com/office/drawing/2014/main" id="{142D1342-C18C-40BB-912C-F86D1E706C6F}"/>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E1405EE2-60D1-4C7A-A4B5-697C34C849EF}"/>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629842" y="943585"/>
            <a:ext cx="3150223" cy="1553901"/>
          </a:xfrm>
          <a:prstGeom prst="rect">
            <a:avLst/>
          </a:prstGeom>
        </p:spPr>
        <p:txBody>
          <a:bodyPr anchor="b" anchorCtr="0">
            <a:normAutofit/>
          </a:bodyPr>
          <a:lstStyle>
            <a:lvl1pPr algn="l">
              <a:defRPr sz="3600" b="1">
                <a:solidFill>
                  <a:schemeClr val="tx1"/>
                </a:solidFill>
              </a:defRPr>
            </a:lvl1pPr>
          </a:lstStyle>
          <a:p>
            <a:r>
              <a:rPr lang="nl-NL"/>
              <a:t>Klik om stijl te bewerken</a:t>
            </a:r>
            <a:endParaRPr lang="nl-BE"/>
          </a:p>
        </p:txBody>
      </p:sp>
      <p:pic>
        <p:nvPicPr>
          <p:cNvPr id="4" name="Picture 3" descr="A picture containing text&#10;&#10;Description automatically generated">
            <a:extLst>
              <a:ext uri="{FF2B5EF4-FFF2-40B4-BE49-F238E27FC236}">
                <a16:creationId xmlns:a16="http://schemas.microsoft.com/office/drawing/2014/main" id="{6C235BE3-1A57-42B0-A76A-CBCC5A5CB6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68474" y="3867392"/>
            <a:ext cx="3111591" cy="783190"/>
          </a:xfrm>
          <a:prstGeom prst="rect">
            <a:avLst/>
          </a:prstGeom>
        </p:spPr>
      </p:pic>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p:nvPr>
        </p:nvSpPr>
        <p:spPr>
          <a:xfrm>
            <a:off x="629842" y="2515954"/>
            <a:ext cx="3150223" cy="1091804"/>
          </a:xfrm>
        </p:spPr>
        <p:txBody>
          <a:bodyPr>
            <a:normAutofit/>
          </a:bodyPr>
          <a:lstStyle>
            <a:lvl1pPr>
              <a:defRPr sz="1800"/>
            </a:lvl1pPr>
          </a:lstStyle>
          <a:p>
            <a:pPr lvl="0"/>
            <a:r>
              <a:rPr lang="nl-NL"/>
              <a:t>Klikken om de tekststijl van het model te bewerken</a:t>
            </a:r>
          </a:p>
        </p:txBody>
      </p:sp>
      <p:sp>
        <p:nvSpPr>
          <p:cNvPr id="15" name="Tijdelijke aanduiding voor dianummer 5">
            <a:extLst>
              <a:ext uri="{FF2B5EF4-FFF2-40B4-BE49-F238E27FC236}">
                <a16:creationId xmlns:a16="http://schemas.microsoft.com/office/drawing/2014/main" id="{4F5F55EB-E944-4493-A42E-018FBF0C761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327757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lot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8B8AE1-9A59-46A6-B320-FCC9A259273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64592" y="0"/>
            <a:ext cx="8979408" cy="5143500"/>
          </a:xfrm>
          <a:prstGeom prst="rect">
            <a:avLst/>
          </a:prstGeom>
        </p:spPr>
      </p:pic>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3448050" y="943585"/>
            <a:ext cx="5066110" cy="2923808"/>
          </a:xfrm>
          <a:prstGeom prst="rect">
            <a:avLst/>
          </a:prstGeom>
        </p:spPr>
        <p:txBody>
          <a:bodyPr anchor="ctr" anchorCtr="0">
            <a:normAutofit/>
          </a:bodyPr>
          <a:lstStyle>
            <a:lvl1pPr algn="r">
              <a:lnSpc>
                <a:spcPct val="100000"/>
              </a:lnSpc>
              <a:defRPr sz="3000" b="1">
                <a:solidFill>
                  <a:schemeClr val="tx1"/>
                </a:solidFill>
              </a:defRPr>
            </a:lvl1pPr>
          </a:lstStyle>
          <a:p>
            <a:r>
              <a:rPr lang="nl-NL"/>
              <a:t>Klik om stijl te bewerken</a:t>
            </a:r>
            <a:endParaRPr lang="nl-BE"/>
          </a:p>
        </p:txBody>
      </p:sp>
      <p:pic>
        <p:nvPicPr>
          <p:cNvPr id="18" name="Picture 3" descr="A picture containing text&#10;&#10;Description automatically generated">
            <a:extLst>
              <a:ext uri="{FF2B5EF4-FFF2-40B4-BE49-F238E27FC236}">
                <a16:creationId xmlns:a16="http://schemas.microsoft.com/office/drawing/2014/main" id="{24D4B9F4-C9B4-4C0C-B2A0-4661A88B71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60276" y="4199916"/>
            <a:ext cx="1953884" cy="491794"/>
          </a:xfrm>
          <a:prstGeom prst="rect">
            <a:avLst/>
          </a:prstGeom>
        </p:spPr>
      </p:pic>
      <p:sp>
        <p:nvSpPr>
          <p:cNvPr id="8" name="Tijdelijke aanduiding voor dianummer 5">
            <a:extLst>
              <a:ext uri="{FF2B5EF4-FFF2-40B4-BE49-F238E27FC236}">
                <a16:creationId xmlns:a16="http://schemas.microsoft.com/office/drawing/2014/main" id="{55FA1061-F3D8-483D-9603-1D6EF08151F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231697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 Trefdag">
    <p:bg>
      <p:bgPr>
        <a:solidFill>
          <a:schemeClr val="accent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B90F16B-3555-4DBB-1EE4-A3FEC2BEB9FE}"/>
              </a:ext>
            </a:extLst>
          </p:cNvPr>
          <p:cNvSpPr>
            <a:spLocks noGrp="1"/>
          </p:cNvSpPr>
          <p:nvPr>
            <p:ph type="ftr" sz="quarter" idx="10"/>
          </p:nvPr>
        </p:nvSpPr>
        <p:spPr/>
        <p:txBody>
          <a:bodyPr/>
          <a:lstStyle/>
          <a:p>
            <a:r>
              <a:rPr lang="nl-BE"/>
              <a:t>Voettekst</a:t>
            </a:r>
          </a:p>
        </p:txBody>
      </p:sp>
      <p:sp>
        <p:nvSpPr>
          <p:cNvPr id="4" name="Slide Number Placeholder 3">
            <a:extLst>
              <a:ext uri="{FF2B5EF4-FFF2-40B4-BE49-F238E27FC236}">
                <a16:creationId xmlns:a16="http://schemas.microsoft.com/office/drawing/2014/main" id="{8619383F-6D40-CE24-B150-C46D0F8FA9BA}"/>
              </a:ext>
            </a:extLst>
          </p:cNvPr>
          <p:cNvSpPr>
            <a:spLocks noGrp="1"/>
          </p:cNvSpPr>
          <p:nvPr>
            <p:ph type="sldNum" sz="quarter" idx="11"/>
          </p:nvPr>
        </p:nvSpPr>
        <p:spPr/>
        <p:txBody>
          <a:bodyPr/>
          <a:lstStyle/>
          <a:p>
            <a:fld id="{1EABE038-A425-4CC0-917A-1DC3ED725B2E}" type="slidenum">
              <a:rPr lang="nl-BE" smtClean="0"/>
              <a:pPr/>
              <a:t>‹#›</a:t>
            </a:fld>
            <a:endParaRPr lang="nl-BE"/>
          </a:p>
        </p:txBody>
      </p:sp>
      <p:pic>
        <p:nvPicPr>
          <p:cNvPr id="6" name="Afbeelding 5">
            <a:extLst>
              <a:ext uri="{FF2B5EF4-FFF2-40B4-BE49-F238E27FC236}">
                <a16:creationId xmlns:a16="http://schemas.microsoft.com/office/drawing/2014/main" id="{1BC51C3F-D1F9-3AF0-E386-A2AB8DE458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792" y="448541"/>
            <a:ext cx="8088416" cy="4246418"/>
          </a:xfrm>
          <a:prstGeom prst="rect">
            <a:avLst/>
          </a:prstGeom>
        </p:spPr>
      </p:pic>
    </p:spTree>
    <p:extLst>
      <p:ext uri="{BB962C8B-B14F-4D97-AF65-F5344CB8AC3E}">
        <p14:creationId xmlns:p14="http://schemas.microsoft.com/office/powerpoint/2010/main" val="220948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sclaimer">
    <p:bg>
      <p:bgPr>
        <a:solidFill>
          <a:srgbClr val="FFEB00"/>
        </a:solidFill>
        <a:effectLst/>
      </p:bgPr>
    </p:bg>
    <p:spTree>
      <p:nvGrpSpPr>
        <p:cNvPr id="1" name=""/>
        <p:cNvGrpSpPr/>
        <p:nvPr/>
      </p:nvGrpSpPr>
      <p:grpSpPr>
        <a:xfrm>
          <a:off x="0" y="0"/>
          <a:ext cx="0" cy="0"/>
          <a:chOff x="0" y="0"/>
          <a:chExt cx="0" cy="0"/>
        </a:xfrm>
      </p:grpSpPr>
      <p:sp>
        <p:nvSpPr>
          <p:cNvPr id="6" name="Tijdelijke aanduiding voor voettekst 4">
            <a:extLst>
              <a:ext uri="{FF2B5EF4-FFF2-40B4-BE49-F238E27FC236}">
                <a16:creationId xmlns:a16="http://schemas.microsoft.com/office/drawing/2014/main" id="{FEADFD0C-1342-4DBE-BBA6-0F8B8EB404A7}"/>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7" name="Tijdelijke aanduiding voor dianummer 5">
            <a:extLst>
              <a:ext uri="{FF2B5EF4-FFF2-40B4-BE49-F238E27FC236}">
                <a16:creationId xmlns:a16="http://schemas.microsoft.com/office/drawing/2014/main" id="{05684A5A-EFC0-4F17-B1FF-0499C8B9DB1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
        <p:nvSpPr>
          <p:cNvPr id="4" name="TextBox 3">
            <a:extLst>
              <a:ext uri="{FF2B5EF4-FFF2-40B4-BE49-F238E27FC236}">
                <a16:creationId xmlns:a16="http://schemas.microsoft.com/office/drawing/2014/main" id="{B933F217-AF92-E8F1-9BAE-53CB66EABFC7}"/>
              </a:ext>
            </a:extLst>
          </p:cNvPr>
          <p:cNvSpPr txBox="1"/>
          <p:nvPr userDrawn="1"/>
        </p:nvSpPr>
        <p:spPr>
          <a:xfrm>
            <a:off x="2000250" y="3061625"/>
            <a:ext cx="6238101" cy="923330"/>
          </a:xfrm>
          <a:prstGeom prst="rect">
            <a:avLst/>
          </a:prstGeom>
          <a:noFill/>
        </p:spPr>
        <p:txBody>
          <a:bodyPr wrap="square">
            <a:spAutoFit/>
          </a:bodyPr>
          <a:lstStyle/>
          <a:p>
            <a:r>
              <a:rPr lang="nl-NL" sz="1350"/>
              <a:t>Deze presentatie werd opgemaakt door Digitaal Vlaanderen.</a:t>
            </a:r>
          </a:p>
          <a:p>
            <a:r>
              <a:rPr lang="nl-NL" sz="1350"/>
              <a:t>Het is niet toegestaan om de inhoud van deze presentatie in welke vorm en/of op welke wijze dan ook te verspreiden, te publiceren of te hergebruiken zonder nadrukkelijke toestemming van de auteur.</a:t>
            </a:r>
          </a:p>
        </p:txBody>
      </p:sp>
      <p:sp>
        <p:nvSpPr>
          <p:cNvPr id="13" name="Freeform: Shape 12">
            <a:extLst>
              <a:ext uri="{FF2B5EF4-FFF2-40B4-BE49-F238E27FC236}">
                <a16:creationId xmlns:a16="http://schemas.microsoft.com/office/drawing/2014/main" id="{38F03561-D5E3-BED0-D80B-3F242A7DB8AB}"/>
              </a:ext>
            </a:extLst>
          </p:cNvPr>
          <p:cNvSpPr/>
          <p:nvPr/>
        </p:nvSpPr>
        <p:spPr>
          <a:xfrm>
            <a:off x="0" y="2571750"/>
            <a:ext cx="1865353" cy="1879997"/>
          </a:xfrm>
          <a:custGeom>
            <a:avLst/>
            <a:gdLst>
              <a:gd name="connsiteX0" fmla="*/ 643508 w 2487137"/>
              <a:gd name="connsiteY0" fmla="*/ 539308 h 2506662"/>
              <a:gd name="connsiteX1" fmla="*/ 902902 w 2487137"/>
              <a:gd name="connsiteY1" fmla="*/ 902214 h 2506662"/>
              <a:gd name="connsiteX2" fmla="*/ 257325 w 2487137"/>
              <a:gd name="connsiteY2" fmla="*/ 1353934 h 2506662"/>
              <a:gd name="connsiteX3" fmla="*/ 904433 w 2487137"/>
              <a:gd name="connsiteY3" fmla="*/ 1807186 h 2506662"/>
              <a:gd name="connsiteX4" fmla="*/ 646570 w 2487137"/>
              <a:gd name="connsiteY4" fmla="*/ 2170093 h 2506662"/>
              <a:gd name="connsiteX5" fmla="*/ 0 w 2487137"/>
              <a:gd name="connsiteY5" fmla="*/ 1718071 h 2506662"/>
              <a:gd name="connsiteX6" fmla="*/ 0 w 2487137"/>
              <a:gd name="connsiteY6" fmla="*/ 989526 h 2506662"/>
              <a:gd name="connsiteX7" fmla="*/ 2067268 w 2487137"/>
              <a:gd name="connsiteY7" fmla="*/ 0 h 2506662"/>
              <a:gd name="connsiteX8" fmla="*/ 2487137 w 2487137"/>
              <a:gd name="connsiteY8" fmla="*/ 153125 h 2506662"/>
              <a:gd name="connsiteX9" fmla="*/ 1630247 w 2487137"/>
              <a:gd name="connsiteY9" fmla="*/ 2506662 h 2506662"/>
              <a:gd name="connsiteX10" fmla="*/ 1210684 w 2487137"/>
              <a:gd name="connsiteY10" fmla="*/ 2353537 h 25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7137" h="2506662">
                <a:moveTo>
                  <a:pt x="643508" y="539308"/>
                </a:moveTo>
                <a:lnTo>
                  <a:pt x="902902" y="902214"/>
                </a:lnTo>
                <a:lnTo>
                  <a:pt x="257325" y="1353934"/>
                </a:lnTo>
                <a:lnTo>
                  <a:pt x="904433" y="1807186"/>
                </a:lnTo>
                <a:lnTo>
                  <a:pt x="646570" y="2170093"/>
                </a:lnTo>
                <a:lnTo>
                  <a:pt x="0" y="1718071"/>
                </a:lnTo>
                <a:lnTo>
                  <a:pt x="0" y="989526"/>
                </a:lnTo>
                <a:close/>
                <a:moveTo>
                  <a:pt x="2067268" y="0"/>
                </a:moveTo>
                <a:lnTo>
                  <a:pt x="2487137" y="153125"/>
                </a:lnTo>
                <a:lnTo>
                  <a:pt x="1630247" y="2506662"/>
                </a:lnTo>
                <a:lnTo>
                  <a:pt x="1210684" y="2353537"/>
                </a:lnTo>
                <a:close/>
              </a:path>
            </a:pathLst>
          </a:custGeom>
          <a:solidFill>
            <a:schemeClr val="bg1"/>
          </a:solidFill>
          <a:ln w="28210" cap="flat">
            <a:noFill/>
            <a:prstDash val="solid"/>
            <a:miter/>
          </a:ln>
        </p:spPr>
        <p:txBody>
          <a:bodyPr wrap="square"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4" name="Freeform: Shape 13">
            <a:extLst>
              <a:ext uri="{FF2B5EF4-FFF2-40B4-BE49-F238E27FC236}">
                <a16:creationId xmlns:a16="http://schemas.microsoft.com/office/drawing/2014/main" id="{56F6993A-7F2C-3DA8-AC38-98EECFC131FD}"/>
              </a:ext>
            </a:extLst>
          </p:cNvPr>
          <p:cNvSpPr/>
          <p:nvPr/>
        </p:nvSpPr>
        <p:spPr>
          <a:xfrm>
            <a:off x="8473440" y="2964496"/>
            <a:ext cx="670560" cy="1223090"/>
          </a:xfrm>
          <a:custGeom>
            <a:avLst/>
            <a:gdLst>
              <a:gd name="connsiteX0" fmla="*/ 260925 w 894080"/>
              <a:gd name="connsiteY0" fmla="*/ 0 h 1630786"/>
              <a:gd name="connsiteX1" fmla="*/ 894080 w 894080"/>
              <a:gd name="connsiteY1" fmla="*/ 442975 h 1630786"/>
              <a:gd name="connsiteX2" fmla="*/ 894080 w 894080"/>
              <a:gd name="connsiteY2" fmla="*/ 1186002 h 1630786"/>
              <a:gd name="connsiteX3" fmla="*/ 257864 w 894080"/>
              <a:gd name="connsiteY3" fmla="*/ 1630786 h 1630786"/>
              <a:gd name="connsiteX4" fmla="*/ 0 w 894080"/>
              <a:gd name="connsiteY4" fmla="*/ 1267878 h 1630786"/>
              <a:gd name="connsiteX5" fmla="*/ 647109 w 894080"/>
              <a:gd name="connsiteY5" fmla="*/ 814627 h 1630786"/>
              <a:gd name="connsiteX6" fmla="*/ 1531 w 894080"/>
              <a:gd name="connsiteY6" fmla="*/ 362907 h 163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080" h="1630786">
                <a:moveTo>
                  <a:pt x="260925" y="0"/>
                </a:moveTo>
                <a:lnTo>
                  <a:pt x="894080" y="442975"/>
                </a:lnTo>
                <a:lnTo>
                  <a:pt x="894080" y="1186002"/>
                </a:lnTo>
                <a:lnTo>
                  <a:pt x="257864" y="1630786"/>
                </a:lnTo>
                <a:lnTo>
                  <a:pt x="0" y="1267878"/>
                </a:lnTo>
                <a:lnTo>
                  <a:pt x="647109" y="814627"/>
                </a:lnTo>
                <a:lnTo>
                  <a:pt x="1531" y="362907"/>
                </a:lnTo>
                <a:close/>
              </a:path>
            </a:pathLst>
          </a:custGeom>
          <a:solidFill>
            <a:schemeClr val="bg1"/>
          </a:solidFill>
          <a:ln w="28210" cap="flat">
            <a:noFill/>
            <a:prstDash val="solid"/>
            <a:miter/>
          </a:ln>
        </p:spPr>
        <p:txBody>
          <a:bodyPr wrap="square"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Tree>
    <p:extLst>
      <p:ext uri="{BB962C8B-B14F-4D97-AF65-F5344CB8AC3E}">
        <p14:creationId xmlns:p14="http://schemas.microsoft.com/office/powerpoint/2010/main" val="61665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 Foto">
    <p:spTree>
      <p:nvGrpSpPr>
        <p:cNvPr id="1" name=""/>
        <p:cNvGrpSpPr/>
        <p:nvPr/>
      </p:nvGrpSpPr>
      <p:grpSpPr>
        <a:xfrm>
          <a:off x="0" y="0"/>
          <a:ext cx="0" cy="0"/>
          <a:chOff x="0" y="0"/>
          <a:chExt cx="0" cy="0"/>
        </a:xfrm>
      </p:grpSpPr>
      <p:sp>
        <p:nvSpPr>
          <p:cNvPr id="7" name="Tijdelijke aanduiding voor dianummer 5">
            <a:extLst>
              <a:ext uri="{FF2B5EF4-FFF2-40B4-BE49-F238E27FC236}">
                <a16:creationId xmlns:a16="http://schemas.microsoft.com/office/drawing/2014/main" id="{47D6E984-9E7D-4BA3-B3F3-986CC7F1D6E7}"/>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
        <p:nvSpPr>
          <p:cNvPr id="12" name="Freeform: Shape 11">
            <a:extLst>
              <a:ext uri="{FF2B5EF4-FFF2-40B4-BE49-F238E27FC236}">
                <a16:creationId xmlns:a16="http://schemas.microsoft.com/office/drawing/2014/main" id="{F869AC77-F5E2-4205-93FD-B5CEDCE245C5}"/>
              </a:ext>
            </a:extLst>
          </p:cNvPr>
          <p:cNvSpPr/>
          <p:nvPr userDrawn="1"/>
        </p:nvSpPr>
        <p:spPr>
          <a:xfrm>
            <a:off x="0" y="1"/>
            <a:ext cx="6178217" cy="5143499"/>
          </a:xfrm>
          <a:custGeom>
            <a:avLst/>
            <a:gdLst>
              <a:gd name="connsiteX0" fmla="*/ 0 w 8237622"/>
              <a:gd name="connsiteY0" fmla="*/ 0 h 6857999"/>
              <a:gd name="connsiteX1" fmla="*/ 5883438 w 8237622"/>
              <a:gd name="connsiteY1" fmla="*/ 0 h 6857999"/>
              <a:gd name="connsiteX2" fmla="*/ 8237622 w 8237622"/>
              <a:gd name="connsiteY2" fmla="*/ 6857999 h 6857999"/>
              <a:gd name="connsiteX3" fmla="*/ 0 w 8237622"/>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8237622" h="6857999">
                <a:moveTo>
                  <a:pt x="0" y="0"/>
                </a:moveTo>
                <a:lnTo>
                  <a:pt x="5883438" y="0"/>
                </a:lnTo>
                <a:lnTo>
                  <a:pt x="8237622" y="6857999"/>
                </a:lnTo>
                <a:lnTo>
                  <a:pt x="0" y="6857999"/>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10" name="Picture Placeholder 9">
            <a:extLst>
              <a:ext uri="{FF2B5EF4-FFF2-40B4-BE49-F238E27FC236}">
                <a16:creationId xmlns:a16="http://schemas.microsoft.com/office/drawing/2014/main" id="{B824B98A-4944-4791-8FF5-6261333FFD93}"/>
              </a:ext>
            </a:extLst>
          </p:cNvPr>
          <p:cNvSpPr>
            <a:spLocks noGrp="1"/>
          </p:cNvSpPr>
          <p:nvPr>
            <p:ph type="pic" sz="quarter" idx="10" hasCustomPrompt="1"/>
          </p:nvPr>
        </p:nvSpPr>
        <p:spPr>
          <a:xfrm>
            <a:off x="4412640" y="178"/>
            <a:ext cx="4731360" cy="5143322"/>
          </a:xfrm>
          <a:custGeom>
            <a:avLst/>
            <a:gdLst>
              <a:gd name="connsiteX0" fmla="*/ 0 w 6308480"/>
              <a:gd name="connsiteY0" fmla="*/ 0 h 6857762"/>
              <a:gd name="connsiteX1" fmla="*/ 6300924 w 6308480"/>
              <a:gd name="connsiteY1" fmla="*/ 2727 h 6857762"/>
              <a:gd name="connsiteX2" fmla="*/ 6308480 w 6308480"/>
              <a:gd name="connsiteY2" fmla="*/ 6857762 h 6857762"/>
              <a:gd name="connsiteX3" fmla="*/ 2354102 w 6308480"/>
              <a:gd name="connsiteY3" fmla="*/ 6857762 h 6857762"/>
            </a:gdLst>
            <a:ahLst/>
            <a:cxnLst>
              <a:cxn ang="0">
                <a:pos x="connsiteX0" y="connsiteY0"/>
              </a:cxn>
              <a:cxn ang="0">
                <a:pos x="connsiteX1" y="connsiteY1"/>
              </a:cxn>
              <a:cxn ang="0">
                <a:pos x="connsiteX2" y="connsiteY2"/>
              </a:cxn>
              <a:cxn ang="0">
                <a:pos x="connsiteX3" y="connsiteY3"/>
              </a:cxn>
            </a:cxnLst>
            <a:rect l="l" t="t" r="r" b="b"/>
            <a:pathLst>
              <a:path w="6308480" h="6857762">
                <a:moveTo>
                  <a:pt x="0" y="0"/>
                </a:moveTo>
                <a:lnTo>
                  <a:pt x="6300924" y="2727"/>
                </a:lnTo>
                <a:cubicBezTo>
                  <a:pt x="6303442" y="2283102"/>
                  <a:pt x="6305962" y="4577387"/>
                  <a:pt x="6308480" y="6857762"/>
                </a:cubicBezTo>
                <a:lnTo>
                  <a:pt x="2354102" y="6857762"/>
                </a:lnTo>
                <a:close/>
              </a:path>
            </a:pathLst>
          </a:custGeom>
          <a:noFill/>
        </p:spPr>
        <p:txBody>
          <a:bodyPr wrap="square"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11" name="Picture 10" descr="A picture containing text&#10;&#10;Description automatically generated">
            <a:extLst>
              <a:ext uri="{FF2B5EF4-FFF2-40B4-BE49-F238E27FC236}">
                <a16:creationId xmlns:a16="http://schemas.microsoft.com/office/drawing/2014/main" id="{3901EBF6-9C92-4604-B424-1D155695A70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68474" y="3735788"/>
            <a:ext cx="4032513" cy="1014986"/>
          </a:xfrm>
          <a:prstGeom prst="rect">
            <a:avLst/>
          </a:prstGeom>
        </p:spPr>
      </p:pic>
      <p:sp>
        <p:nvSpPr>
          <p:cNvPr id="14" name="Titel 1">
            <a:extLst>
              <a:ext uri="{FF2B5EF4-FFF2-40B4-BE49-F238E27FC236}">
                <a16:creationId xmlns:a16="http://schemas.microsoft.com/office/drawing/2014/main" id="{AA6B26EB-8EC5-48E2-BD48-A8DC394BE7AE}"/>
              </a:ext>
            </a:extLst>
          </p:cNvPr>
          <p:cNvSpPr>
            <a:spLocks noGrp="1"/>
          </p:cNvSpPr>
          <p:nvPr>
            <p:ph type="ctrTitle" hasCustomPrompt="1"/>
          </p:nvPr>
        </p:nvSpPr>
        <p:spPr>
          <a:xfrm>
            <a:off x="629842" y="943585"/>
            <a:ext cx="3942159"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5" name="Text Placeholder 12">
            <a:extLst>
              <a:ext uri="{FF2B5EF4-FFF2-40B4-BE49-F238E27FC236}">
                <a16:creationId xmlns:a16="http://schemas.microsoft.com/office/drawing/2014/main" id="{6F182A54-4BEE-4AF0-9435-44D036032676}"/>
              </a:ext>
            </a:extLst>
          </p:cNvPr>
          <p:cNvSpPr>
            <a:spLocks noGrp="1"/>
          </p:cNvSpPr>
          <p:nvPr>
            <p:ph type="body" sz="quarter" idx="11" hasCustomPrompt="1"/>
          </p:nvPr>
        </p:nvSpPr>
        <p:spPr>
          <a:xfrm>
            <a:off x="629842" y="2515954"/>
            <a:ext cx="3942159" cy="1091804"/>
          </a:xfrm>
        </p:spPr>
        <p:txBody>
          <a:bodyPr>
            <a:normAutofit/>
          </a:bodyPr>
          <a:lstStyle>
            <a:lvl1pPr>
              <a:defRPr sz="1800">
                <a:solidFill>
                  <a:schemeClr val="tx1"/>
                </a:solidFill>
              </a:defRPr>
            </a:lvl1pPr>
          </a:lstStyle>
          <a:p>
            <a:pPr lvl="0"/>
            <a:r>
              <a:rPr lang="en-US"/>
              <a:t>ONDERTITEL</a:t>
            </a:r>
          </a:p>
        </p:txBody>
      </p:sp>
    </p:spTree>
    <p:extLst>
      <p:ext uri="{BB962C8B-B14F-4D97-AF65-F5344CB8AC3E}">
        <p14:creationId xmlns:p14="http://schemas.microsoft.com/office/powerpoint/2010/main" val="380137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Vergelijking">
    <p:spTree>
      <p:nvGrpSpPr>
        <p:cNvPr id="1" name=""/>
        <p:cNvGrpSpPr/>
        <p:nvPr/>
      </p:nvGrpSpPr>
      <p:grpSpPr>
        <a:xfrm>
          <a:off x="0" y="0"/>
          <a:ext cx="0" cy="0"/>
          <a:chOff x="0" y="0"/>
          <a:chExt cx="0" cy="0"/>
        </a:xfrm>
      </p:grpSpPr>
      <p:sp>
        <p:nvSpPr>
          <p:cNvPr id="26" name="Shape 26"/>
          <p:cNvSpPr>
            <a:spLocks noGrp="1"/>
          </p:cNvSpPr>
          <p:nvPr>
            <p:ph type="title"/>
          </p:nvPr>
        </p:nvSpPr>
        <p:spPr>
          <a:xfrm>
            <a:off x="457200" y="192608"/>
            <a:ext cx="8229600" cy="883992"/>
          </a:xfrm>
          <a:prstGeom prst="rect">
            <a:avLst/>
          </a:prstGeom>
        </p:spPr>
        <p:txBody>
          <a:bodyPr/>
          <a:lstStyle/>
          <a:p>
            <a:pPr lvl="0">
              <a:defRPr sz="1800" b="0"/>
            </a:pPr>
            <a:r>
              <a:rPr sz="3300" b="1"/>
              <a:t>Titeltekst</a:t>
            </a:r>
          </a:p>
        </p:txBody>
      </p:sp>
      <p:sp>
        <p:nvSpPr>
          <p:cNvPr id="27" name="Shape 27"/>
          <p:cNvSpPr>
            <a:spLocks noGrp="1"/>
          </p:cNvSpPr>
          <p:nvPr>
            <p:ph type="body" idx="1"/>
          </p:nvPr>
        </p:nvSpPr>
        <p:spPr>
          <a:xfrm>
            <a:off x="457200" y="1076599"/>
            <a:ext cx="4040188" cy="554558"/>
          </a:xfrm>
          <a:prstGeom prst="rect">
            <a:avLst/>
          </a:prstGeom>
        </p:spPr>
        <p:txBody>
          <a:bodyPr anchor="b"/>
          <a:lstStyle>
            <a:lvl1pPr marL="0" indent="0">
              <a:spcBef>
                <a:spcPts val="375"/>
              </a:spcBef>
              <a:buSzTx/>
              <a:buFontTx/>
              <a:buNone/>
              <a:defRPr sz="1800"/>
            </a:lvl1pPr>
            <a:lvl2pPr marL="0" indent="342900">
              <a:spcBef>
                <a:spcPts val="375"/>
              </a:spcBef>
              <a:buSzTx/>
              <a:buFontTx/>
              <a:buNone/>
              <a:defRPr sz="1800"/>
            </a:lvl2pPr>
            <a:lvl3pPr marL="0" indent="685800">
              <a:spcBef>
                <a:spcPts val="375"/>
              </a:spcBef>
              <a:buSzTx/>
              <a:buFontTx/>
              <a:buNone/>
              <a:defRPr sz="1800"/>
            </a:lvl3pPr>
            <a:lvl4pPr marL="0" indent="1028700">
              <a:spcBef>
                <a:spcPts val="375"/>
              </a:spcBef>
              <a:buSzTx/>
              <a:buFontTx/>
              <a:buNone/>
              <a:defRPr sz="1800"/>
            </a:lvl4pPr>
            <a:lvl5pPr marL="0" indent="1371600">
              <a:spcBef>
                <a:spcPts val="375"/>
              </a:spcBef>
              <a:buSzTx/>
              <a:buFontTx/>
              <a:buNone/>
              <a:defRPr sz="1800"/>
            </a:lvl5pPr>
          </a:lstStyle>
          <a:p>
            <a:pPr lvl="0">
              <a:defRPr sz="1800"/>
            </a:pPr>
            <a:r>
              <a:rPr sz="1800"/>
              <a:t>Hoofdtekst - niveau één</a:t>
            </a:r>
          </a:p>
          <a:p>
            <a:pPr lvl="1">
              <a:defRPr sz="1800"/>
            </a:pPr>
            <a:r>
              <a:rPr sz="1800"/>
              <a:t>Hoofdtekst - niveau twee</a:t>
            </a:r>
          </a:p>
          <a:p>
            <a:pPr lvl="2">
              <a:defRPr sz="1800"/>
            </a:pPr>
            <a:r>
              <a:rPr sz="1800"/>
              <a:t>Hoofdtekst - niveau drie</a:t>
            </a:r>
          </a:p>
          <a:p>
            <a:pPr lvl="3">
              <a:defRPr sz="1800"/>
            </a:pPr>
            <a:r>
              <a:rPr sz="1800"/>
              <a:t>Hoofdtekst - niveau vier</a:t>
            </a:r>
          </a:p>
          <a:p>
            <a:pPr lvl="4">
              <a:defRPr sz="1800"/>
            </a:pPr>
            <a:r>
              <a:rPr sz="1800"/>
              <a:t>Hoofdtekst - niveau vijf</a:t>
            </a:r>
          </a:p>
        </p:txBody>
      </p:sp>
      <p:sp>
        <p:nvSpPr>
          <p:cNvPr id="28" name="Shape 28"/>
          <p:cNvSpPr>
            <a:spLocks noGrp="1"/>
          </p:cNvSpPr>
          <p:nvPr>
            <p:ph type="sldNum" sz="quarter" idx="2"/>
          </p:nvPr>
        </p:nvSpPr>
        <p:spPr>
          <a:xfrm>
            <a:off x="8429600" y="4731990"/>
            <a:ext cx="514400" cy="307777"/>
          </a:xfrm>
          <a:prstGeom prst="rect">
            <a:avLst/>
          </a:prstGeom>
        </p:spPr>
        <p:txBody>
          <a:bodyPr/>
          <a:lstStyle>
            <a:lvl1pPr algn="just">
              <a:defRPr/>
            </a:lvl1pPr>
          </a:lstStyle>
          <a:p>
            <a:fld id="{86CB4B4D-7CA3-9044-876B-883B54F8677D}" type="slidenum">
              <a:rPr lang="nl-BE" smtClean="0"/>
              <a:pPr/>
              <a:t>‹#›</a:t>
            </a:fld>
            <a:endParaRPr lang="nl-BE"/>
          </a:p>
        </p:txBody>
      </p:sp>
    </p:spTree>
    <p:extLst>
      <p:ext uri="{BB962C8B-B14F-4D97-AF65-F5344CB8AC3E}">
        <p14:creationId xmlns:p14="http://schemas.microsoft.com/office/powerpoint/2010/main" val="282802683"/>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Inhoud met bijschrift">
    <p:spTree>
      <p:nvGrpSpPr>
        <p:cNvPr id="1" name=""/>
        <p:cNvGrpSpPr/>
        <p:nvPr/>
      </p:nvGrpSpPr>
      <p:grpSpPr>
        <a:xfrm>
          <a:off x="0" y="0"/>
          <a:ext cx="0" cy="0"/>
          <a:chOff x="0" y="0"/>
          <a:chExt cx="0" cy="0"/>
        </a:xfrm>
      </p:grpSpPr>
      <p:sp>
        <p:nvSpPr>
          <p:cNvPr id="35" name="Shape 35"/>
          <p:cNvSpPr>
            <a:spLocks noGrp="1"/>
          </p:cNvSpPr>
          <p:nvPr>
            <p:ph type="title"/>
          </p:nvPr>
        </p:nvSpPr>
        <p:spPr>
          <a:xfrm>
            <a:off x="457200" y="0"/>
            <a:ext cx="3008314" cy="1076325"/>
          </a:xfrm>
          <a:prstGeom prst="rect">
            <a:avLst/>
          </a:prstGeom>
        </p:spPr>
        <p:txBody>
          <a:bodyPr anchor="b"/>
          <a:lstStyle>
            <a:lvl1pPr>
              <a:defRPr sz="1500">
                <a:latin typeface="Flanders Art Sans Bold"/>
                <a:ea typeface="Flanders Art Sans Bold"/>
                <a:cs typeface="Flanders Art Sans Bold"/>
                <a:sym typeface="Flanders Art Sans Bold"/>
              </a:defRPr>
            </a:lvl1pPr>
          </a:lstStyle>
          <a:p>
            <a:pPr lvl="0">
              <a:defRPr sz="1800" b="0"/>
            </a:pPr>
            <a:r>
              <a:rPr sz="1500" b="1"/>
              <a:t>Titeltekst</a:t>
            </a:r>
          </a:p>
        </p:txBody>
      </p:sp>
      <p:sp>
        <p:nvSpPr>
          <p:cNvPr id="36" name="Shape 36"/>
          <p:cNvSpPr>
            <a:spLocks noGrp="1"/>
          </p:cNvSpPr>
          <p:nvPr>
            <p:ph type="body" idx="1"/>
          </p:nvPr>
        </p:nvSpPr>
        <p:spPr>
          <a:xfrm>
            <a:off x="3575050" y="204787"/>
            <a:ext cx="5111750" cy="4938713"/>
          </a:xfrm>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37" name="Shape 37"/>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406181135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Afbeelding met bijschrift">
    <p:spTree>
      <p:nvGrpSpPr>
        <p:cNvPr id="1" name=""/>
        <p:cNvGrpSpPr/>
        <p:nvPr/>
      </p:nvGrpSpPr>
      <p:grpSpPr>
        <a:xfrm>
          <a:off x="0" y="0"/>
          <a:ext cx="0" cy="0"/>
          <a:chOff x="0" y="0"/>
          <a:chExt cx="0" cy="0"/>
        </a:xfrm>
      </p:grpSpPr>
      <p:sp>
        <p:nvSpPr>
          <p:cNvPr id="39" name="Shape 39"/>
          <p:cNvSpPr>
            <a:spLocks noGrp="1"/>
          </p:cNvSpPr>
          <p:nvPr>
            <p:ph type="title"/>
          </p:nvPr>
        </p:nvSpPr>
        <p:spPr>
          <a:xfrm>
            <a:off x="1792289" y="3600450"/>
            <a:ext cx="5486401" cy="425054"/>
          </a:xfrm>
          <a:prstGeom prst="rect">
            <a:avLst/>
          </a:prstGeom>
        </p:spPr>
        <p:txBody>
          <a:bodyPr anchor="b"/>
          <a:lstStyle>
            <a:lvl1pPr>
              <a:defRPr sz="1500">
                <a:latin typeface="Flanders Art Sans Bold"/>
                <a:ea typeface="Flanders Art Sans Bold"/>
                <a:cs typeface="Flanders Art Sans Bold"/>
                <a:sym typeface="Flanders Art Sans Bold"/>
              </a:defRPr>
            </a:lvl1pPr>
          </a:lstStyle>
          <a:p>
            <a:pPr lvl="0">
              <a:defRPr sz="1800" b="0"/>
            </a:pPr>
            <a:r>
              <a:rPr sz="1500" b="1"/>
              <a:t>Titeltekst</a:t>
            </a:r>
          </a:p>
        </p:txBody>
      </p:sp>
      <p:sp>
        <p:nvSpPr>
          <p:cNvPr id="40" name="Shape 40"/>
          <p:cNvSpPr>
            <a:spLocks noGrp="1"/>
          </p:cNvSpPr>
          <p:nvPr>
            <p:ph type="body" idx="1"/>
          </p:nvPr>
        </p:nvSpPr>
        <p:spPr>
          <a:xfrm>
            <a:off x="1792289" y="4025503"/>
            <a:ext cx="5486401" cy="603647"/>
          </a:xfrm>
          <a:prstGeom prst="rect">
            <a:avLst/>
          </a:prstGeom>
        </p:spPr>
        <p:txBody>
          <a:bodyPr/>
          <a:lstStyle>
            <a:lvl1pPr marL="0" indent="0">
              <a:spcBef>
                <a:spcPts val="225"/>
              </a:spcBef>
              <a:buSzTx/>
              <a:buFontTx/>
              <a:buNone/>
              <a:defRPr sz="1050"/>
            </a:lvl1pPr>
            <a:lvl2pPr marL="0" indent="342900">
              <a:spcBef>
                <a:spcPts val="225"/>
              </a:spcBef>
              <a:buSzTx/>
              <a:buFontTx/>
              <a:buNone/>
              <a:defRPr sz="1050"/>
            </a:lvl2pPr>
            <a:lvl3pPr marL="0" indent="685800">
              <a:spcBef>
                <a:spcPts val="225"/>
              </a:spcBef>
              <a:buSzTx/>
              <a:buFontTx/>
              <a:buNone/>
              <a:defRPr sz="1050"/>
            </a:lvl3pPr>
            <a:lvl4pPr marL="0" indent="1028700">
              <a:spcBef>
                <a:spcPts val="225"/>
              </a:spcBef>
              <a:buSzTx/>
              <a:buFontTx/>
              <a:buNone/>
              <a:defRPr sz="1050"/>
            </a:lvl4pPr>
            <a:lvl5pPr marL="0" indent="1371600">
              <a:spcBef>
                <a:spcPts val="225"/>
              </a:spcBef>
              <a:buSzTx/>
              <a:buFontTx/>
              <a:buNone/>
              <a:defRPr sz="1050"/>
            </a:lvl5pPr>
          </a:lstStyle>
          <a:p>
            <a:pPr lvl="0">
              <a:defRPr sz="1800"/>
            </a:pPr>
            <a:r>
              <a:rPr sz="1050"/>
              <a:t>Hoofdtekst - niveau één</a:t>
            </a:r>
          </a:p>
          <a:p>
            <a:pPr lvl="1">
              <a:defRPr sz="1800"/>
            </a:pPr>
            <a:r>
              <a:rPr sz="1050"/>
              <a:t>Hoofdtekst - niveau twee</a:t>
            </a:r>
          </a:p>
          <a:p>
            <a:pPr lvl="2">
              <a:defRPr sz="1800"/>
            </a:pPr>
            <a:r>
              <a:rPr sz="1050"/>
              <a:t>Hoofdtekst - niveau drie</a:t>
            </a:r>
          </a:p>
          <a:p>
            <a:pPr lvl="3">
              <a:defRPr sz="1800"/>
            </a:pPr>
            <a:r>
              <a:rPr sz="1050"/>
              <a:t>Hoofdtekst - niveau vier</a:t>
            </a:r>
          </a:p>
          <a:p>
            <a:pPr lvl="4">
              <a:defRPr sz="1800"/>
            </a:pPr>
            <a:r>
              <a:rPr sz="1050"/>
              <a:t>Hoofdtekst - niveau vijf</a:t>
            </a:r>
          </a:p>
        </p:txBody>
      </p:sp>
      <p:sp>
        <p:nvSpPr>
          <p:cNvPr id="41" name="Shape 41"/>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2353150599"/>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Verticale titel en tekst">
    <p:spTree>
      <p:nvGrpSpPr>
        <p:cNvPr id="1" name=""/>
        <p:cNvGrpSpPr/>
        <p:nvPr/>
      </p:nvGrpSpPr>
      <p:grpSpPr>
        <a:xfrm>
          <a:off x="0" y="0"/>
          <a:ext cx="0" cy="0"/>
          <a:chOff x="0" y="0"/>
          <a:chExt cx="0" cy="0"/>
        </a:xfrm>
      </p:grpSpPr>
      <p:sp>
        <p:nvSpPr>
          <p:cNvPr id="47" name="Shape 47"/>
          <p:cNvSpPr>
            <a:spLocks noGrp="1"/>
          </p:cNvSpPr>
          <p:nvPr>
            <p:ph type="title"/>
          </p:nvPr>
        </p:nvSpPr>
        <p:spPr>
          <a:xfrm>
            <a:off x="6629400" y="0"/>
            <a:ext cx="2057400" cy="4800602"/>
          </a:xfrm>
          <a:prstGeom prst="rect">
            <a:avLst/>
          </a:prstGeom>
        </p:spPr>
        <p:txBody>
          <a:bodyPr/>
          <a:lstStyle/>
          <a:p>
            <a:pPr lvl="0">
              <a:defRPr sz="1800" b="0"/>
            </a:pPr>
            <a:r>
              <a:rPr sz="3300" b="1"/>
              <a:t>Titeltekst</a:t>
            </a:r>
          </a:p>
        </p:txBody>
      </p:sp>
      <p:sp>
        <p:nvSpPr>
          <p:cNvPr id="48" name="Shape 48"/>
          <p:cNvSpPr>
            <a:spLocks noGrp="1"/>
          </p:cNvSpPr>
          <p:nvPr>
            <p:ph type="body" idx="1"/>
          </p:nvPr>
        </p:nvSpPr>
        <p:spPr>
          <a:xfrm>
            <a:off x="457200" y="205979"/>
            <a:ext cx="6019800" cy="4937522"/>
          </a:xfrm>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49" name="Shape 49"/>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27823813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Sectiekop">
    <p:spTree>
      <p:nvGrpSpPr>
        <p:cNvPr id="1" name=""/>
        <p:cNvGrpSpPr/>
        <p:nvPr/>
      </p:nvGrpSpPr>
      <p:grpSpPr>
        <a:xfrm>
          <a:off x="0" y="0"/>
          <a:ext cx="0" cy="0"/>
          <a:chOff x="0" y="0"/>
          <a:chExt cx="0" cy="0"/>
        </a:xfrm>
      </p:grpSpPr>
      <p:sp>
        <p:nvSpPr>
          <p:cNvPr id="65" name="Shape 65"/>
          <p:cNvSpPr>
            <a:spLocks noGrp="1"/>
          </p:cNvSpPr>
          <p:nvPr>
            <p:ph type="title"/>
          </p:nvPr>
        </p:nvSpPr>
        <p:spPr>
          <a:xfrm>
            <a:off x="722313" y="3305176"/>
            <a:ext cx="7772401" cy="1021556"/>
          </a:xfrm>
          <a:prstGeom prst="rect">
            <a:avLst/>
          </a:prstGeom>
        </p:spPr>
        <p:txBody>
          <a:bodyPr anchor="t"/>
          <a:lstStyle>
            <a:lvl1pPr>
              <a:defRPr sz="3000" cap="all">
                <a:latin typeface="Flanders Art Sans Bold"/>
                <a:ea typeface="Flanders Art Sans Bold"/>
                <a:cs typeface="Flanders Art Sans Bold"/>
                <a:sym typeface="Flanders Art Sans Bold"/>
              </a:defRPr>
            </a:lvl1pPr>
          </a:lstStyle>
          <a:p>
            <a:pPr lvl="0">
              <a:defRPr sz="1800" b="0" cap="none"/>
            </a:pPr>
            <a:r>
              <a:rPr sz="3000" b="1" cap="all"/>
              <a:t>Titeltekst</a:t>
            </a:r>
          </a:p>
        </p:txBody>
      </p:sp>
      <p:sp>
        <p:nvSpPr>
          <p:cNvPr id="66" name="Shape 66"/>
          <p:cNvSpPr>
            <a:spLocks noGrp="1"/>
          </p:cNvSpPr>
          <p:nvPr>
            <p:ph type="body" idx="1"/>
          </p:nvPr>
        </p:nvSpPr>
        <p:spPr>
          <a:xfrm>
            <a:off x="722313" y="2180035"/>
            <a:ext cx="7772401" cy="1125141"/>
          </a:xfrm>
          <a:prstGeom prst="rect">
            <a:avLst/>
          </a:prstGeom>
        </p:spPr>
        <p:txBody>
          <a:bodyPr anchor="b"/>
          <a:lstStyle>
            <a:lvl1pPr marL="0" indent="0">
              <a:spcBef>
                <a:spcPts val="300"/>
              </a:spcBef>
              <a:buSzTx/>
              <a:buFontTx/>
              <a:buNone/>
              <a:defRPr sz="1500">
                <a:solidFill>
                  <a:srgbClr val="888888"/>
                </a:solidFill>
              </a:defRPr>
            </a:lvl1pPr>
            <a:lvl2pPr marL="0" indent="342900">
              <a:spcBef>
                <a:spcPts val="300"/>
              </a:spcBef>
              <a:buSzTx/>
              <a:buFontTx/>
              <a:buNone/>
              <a:defRPr sz="1500">
                <a:solidFill>
                  <a:srgbClr val="888888"/>
                </a:solidFill>
              </a:defRPr>
            </a:lvl2pPr>
            <a:lvl3pPr marL="0" indent="685800">
              <a:spcBef>
                <a:spcPts val="300"/>
              </a:spcBef>
              <a:buSzTx/>
              <a:buFontTx/>
              <a:buNone/>
              <a:defRPr sz="1500">
                <a:solidFill>
                  <a:srgbClr val="888888"/>
                </a:solidFill>
              </a:defRPr>
            </a:lvl3pPr>
            <a:lvl4pPr marL="0" indent="1028700">
              <a:spcBef>
                <a:spcPts val="300"/>
              </a:spcBef>
              <a:buSzTx/>
              <a:buFontTx/>
              <a:buNone/>
              <a:defRPr sz="1500">
                <a:solidFill>
                  <a:srgbClr val="888888"/>
                </a:solidFill>
              </a:defRPr>
            </a:lvl4pPr>
            <a:lvl5pPr marL="0" indent="1371600">
              <a:spcBef>
                <a:spcPts val="300"/>
              </a:spcBef>
              <a:buSzTx/>
              <a:buFontTx/>
              <a:buNone/>
              <a:defRPr sz="1500">
                <a:solidFill>
                  <a:srgbClr val="888888"/>
                </a:solidFill>
              </a:defRPr>
            </a:lvl5pPr>
          </a:lstStyle>
          <a:p>
            <a:pPr lvl="0">
              <a:defRPr sz="1800">
                <a:solidFill>
                  <a:srgbClr val="000000"/>
                </a:solidFill>
              </a:defRPr>
            </a:pPr>
            <a:r>
              <a:rPr sz="1500">
                <a:solidFill>
                  <a:srgbClr val="888888"/>
                </a:solidFill>
              </a:rPr>
              <a:t>Hoofdtekst - niveau één</a:t>
            </a:r>
          </a:p>
          <a:p>
            <a:pPr lvl="1">
              <a:defRPr sz="1800">
                <a:solidFill>
                  <a:srgbClr val="000000"/>
                </a:solidFill>
              </a:defRPr>
            </a:pPr>
            <a:r>
              <a:rPr sz="1500">
                <a:solidFill>
                  <a:srgbClr val="888888"/>
                </a:solidFill>
              </a:rPr>
              <a:t>Hoofdtekst - niveau twee</a:t>
            </a:r>
          </a:p>
          <a:p>
            <a:pPr lvl="2">
              <a:defRPr sz="1800">
                <a:solidFill>
                  <a:srgbClr val="000000"/>
                </a:solidFill>
              </a:defRPr>
            </a:pPr>
            <a:r>
              <a:rPr sz="1500">
                <a:solidFill>
                  <a:srgbClr val="888888"/>
                </a:solidFill>
              </a:rPr>
              <a:t>Hoofdtekst - niveau drie</a:t>
            </a:r>
          </a:p>
          <a:p>
            <a:pPr lvl="3">
              <a:defRPr sz="1800">
                <a:solidFill>
                  <a:srgbClr val="000000"/>
                </a:solidFill>
              </a:defRPr>
            </a:pPr>
            <a:r>
              <a:rPr sz="1500">
                <a:solidFill>
                  <a:srgbClr val="888888"/>
                </a:solidFill>
              </a:rPr>
              <a:t>Hoofdtekst - niveau vier</a:t>
            </a:r>
          </a:p>
          <a:p>
            <a:pPr lvl="4">
              <a:defRPr sz="1800">
                <a:solidFill>
                  <a:srgbClr val="000000"/>
                </a:solidFill>
              </a:defRPr>
            </a:pPr>
            <a:r>
              <a:rPr sz="1500">
                <a:solidFill>
                  <a:srgbClr val="888888"/>
                </a:solidFill>
              </a:rPr>
              <a:t>Hoofdtekst - niveau vijf</a:t>
            </a:r>
          </a:p>
        </p:txBody>
      </p:sp>
      <p:sp>
        <p:nvSpPr>
          <p:cNvPr id="67" name="Shape 67"/>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472633469"/>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Inhoud van twee">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lstStyle/>
          <a:p>
            <a:pPr lvl="0">
              <a:defRPr sz="1800" b="0"/>
            </a:pPr>
            <a:r>
              <a:rPr sz="3300" b="1"/>
              <a:t>Titeltekst</a:t>
            </a:r>
          </a:p>
        </p:txBody>
      </p:sp>
      <p:sp>
        <p:nvSpPr>
          <p:cNvPr id="70" name="Shape 70"/>
          <p:cNvSpPr>
            <a:spLocks noGrp="1"/>
          </p:cNvSpPr>
          <p:nvPr>
            <p:ph type="body" idx="1"/>
          </p:nvPr>
        </p:nvSpPr>
        <p:spPr>
          <a:xfrm>
            <a:off x="457200" y="1200150"/>
            <a:ext cx="4038600" cy="3943350"/>
          </a:xfrm>
          <a:prstGeom prst="rect">
            <a:avLst/>
          </a:prstGeom>
        </p:spPr>
        <p:txBody>
          <a:bodyPr/>
          <a:lstStyle>
            <a:lvl1pPr>
              <a:spcBef>
                <a:spcPts val="450"/>
              </a:spcBef>
              <a:defRPr sz="2100"/>
            </a:lvl1pPr>
            <a:lvl2pPr marL="592931" indent="-250031">
              <a:spcBef>
                <a:spcPts val="450"/>
              </a:spcBef>
              <a:defRPr sz="2100"/>
            </a:lvl2pPr>
            <a:lvl3pPr marL="925829" indent="-240029">
              <a:spcBef>
                <a:spcPts val="450"/>
              </a:spcBef>
              <a:defRPr sz="2100"/>
            </a:lvl3pPr>
            <a:lvl4pPr marL="1295400" indent="-266700">
              <a:spcBef>
                <a:spcPts val="450"/>
              </a:spcBef>
              <a:defRPr sz="2100"/>
            </a:lvl4pPr>
            <a:lvl5pPr marL="1638300" indent="-266700">
              <a:spcBef>
                <a:spcPts val="450"/>
              </a:spcBef>
              <a:defRPr sz="2100"/>
            </a:lvl5pPr>
          </a:lstStyle>
          <a:p>
            <a:pPr lvl="0">
              <a:defRPr sz="1800"/>
            </a:pPr>
            <a:r>
              <a:rPr sz="2100"/>
              <a:t>Hoofdtekst - niveau één</a:t>
            </a:r>
          </a:p>
          <a:p>
            <a:pPr lvl="1">
              <a:defRPr sz="1800"/>
            </a:pPr>
            <a:r>
              <a:rPr sz="2100"/>
              <a:t>Hoofdtekst - niveau twee</a:t>
            </a:r>
          </a:p>
          <a:p>
            <a:pPr lvl="2">
              <a:defRPr sz="1800"/>
            </a:pPr>
            <a:r>
              <a:rPr sz="2100"/>
              <a:t>Hoofdtekst - niveau drie</a:t>
            </a:r>
          </a:p>
          <a:p>
            <a:pPr lvl="3">
              <a:defRPr sz="1800"/>
            </a:pPr>
            <a:r>
              <a:rPr sz="2100"/>
              <a:t>Hoofdtekst - niveau vier</a:t>
            </a:r>
          </a:p>
          <a:p>
            <a:pPr lvl="4">
              <a:defRPr sz="1800"/>
            </a:pPr>
            <a:r>
              <a:rPr sz="2100"/>
              <a:t>Hoofdtekst - niveau vijf</a:t>
            </a:r>
          </a:p>
        </p:txBody>
      </p:sp>
      <p:sp>
        <p:nvSpPr>
          <p:cNvPr id="71" name="Shape 71"/>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234215102"/>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1_Vergelijking">
    <p:spTree>
      <p:nvGrpSpPr>
        <p:cNvPr id="1" name=""/>
        <p:cNvGrpSpPr/>
        <p:nvPr/>
      </p:nvGrpSpPr>
      <p:grpSpPr>
        <a:xfrm>
          <a:off x="0" y="0"/>
          <a:ext cx="0" cy="0"/>
          <a:chOff x="0" y="0"/>
          <a:chExt cx="0" cy="0"/>
        </a:xfrm>
      </p:grpSpPr>
      <p:sp>
        <p:nvSpPr>
          <p:cNvPr id="73" name="Shape 73"/>
          <p:cNvSpPr>
            <a:spLocks noGrp="1"/>
          </p:cNvSpPr>
          <p:nvPr>
            <p:ph type="title"/>
          </p:nvPr>
        </p:nvSpPr>
        <p:spPr>
          <a:xfrm>
            <a:off x="457200" y="192608"/>
            <a:ext cx="8229600" cy="883992"/>
          </a:xfrm>
          <a:prstGeom prst="rect">
            <a:avLst/>
          </a:prstGeom>
        </p:spPr>
        <p:txBody>
          <a:bodyPr/>
          <a:lstStyle/>
          <a:p>
            <a:pPr lvl="0">
              <a:defRPr sz="1800" b="0"/>
            </a:pPr>
            <a:r>
              <a:rPr sz="3300" b="1"/>
              <a:t>Titeltekst</a:t>
            </a:r>
          </a:p>
        </p:txBody>
      </p:sp>
      <p:sp>
        <p:nvSpPr>
          <p:cNvPr id="74" name="Shape 74"/>
          <p:cNvSpPr>
            <a:spLocks noGrp="1"/>
          </p:cNvSpPr>
          <p:nvPr>
            <p:ph type="body" idx="1"/>
          </p:nvPr>
        </p:nvSpPr>
        <p:spPr>
          <a:xfrm>
            <a:off x="457200" y="1076599"/>
            <a:ext cx="4040188" cy="554558"/>
          </a:xfrm>
          <a:prstGeom prst="rect">
            <a:avLst/>
          </a:prstGeom>
        </p:spPr>
        <p:txBody>
          <a:bodyPr anchor="b"/>
          <a:lstStyle>
            <a:lvl1pPr marL="0" indent="0">
              <a:spcBef>
                <a:spcPts val="375"/>
              </a:spcBef>
              <a:buSzTx/>
              <a:buFontTx/>
              <a:buNone/>
              <a:defRPr sz="1800"/>
            </a:lvl1pPr>
            <a:lvl2pPr marL="0" indent="342900">
              <a:spcBef>
                <a:spcPts val="375"/>
              </a:spcBef>
              <a:buSzTx/>
              <a:buFontTx/>
              <a:buNone/>
              <a:defRPr sz="1800"/>
            </a:lvl2pPr>
            <a:lvl3pPr marL="0" indent="685800">
              <a:spcBef>
                <a:spcPts val="375"/>
              </a:spcBef>
              <a:buSzTx/>
              <a:buFontTx/>
              <a:buNone/>
              <a:defRPr sz="1800"/>
            </a:lvl3pPr>
            <a:lvl4pPr marL="0" indent="1028700">
              <a:spcBef>
                <a:spcPts val="375"/>
              </a:spcBef>
              <a:buSzTx/>
              <a:buFontTx/>
              <a:buNone/>
              <a:defRPr sz="1800"/>
            </a:lvl4pPr>
            <a:lvl5pPr marL="0" indent="1371600">
              <a:spcBef>
                <a:spcPts val="375"/>
              </a:spcBef>
              <a:buSzTx/>
              <a:buFontTx/>
              <a:buNone/>
              <a:defRPr sz="1800"/>
            </a:lvl5pPr>
          </a:lstStyle>
          <a:p>
            <a:pPr lvl="0">
              <a:defRPr sz="1800"/>
            </a:pPr>
            <a:r>
              <a:rPr sz="1800"/>
              <a:t>Hoofdtekst - niveau één</a:t>
            </a:r>
          </a:p>
          <a:p>
            <a:pPr lvl="1">
              <a:defRPr sz="1800"/>
            </a:pPr>
            <a:r>
              <a:rPr sz="1800"/>
              <a:t>Hoofdtekst - niveau twee</a:t>
            </a:r>
          </a:p>
          <a:p>
            <a:pPr lvl="2">
              <a:defRPr sz="1800"/>
            </a:pPr>
            <a:r>
              <a:rPr sz="1800"/>
              <a:t>Hoofdtekst - niveau drie</a:t>
            </a:r>
          </a:p>
          <a:p>
            <a:pPr lvl="3">
              <a:defRPr sz="1800"/>
            </a:pPr>
            <a:r>
              <a:rPr sz="1800"/>
              <a:t>Hoofdtekst - niveau vier</a:t>
            </a:r>
          </a:p>
          <a:p>
            <a:pPr lvl="4">
              <a:defRPr sz="1800"/>
            </a:pPr>
            <a:r>
              <a:rPr sz="1800"/>
              <a:t>Hoofdtekst - niveau vijf</a:t>
            </a:r>
          </a:p>
        </p:txBody>
      </p:sp>
      <p:sp>
        <p:nvSpPr>
          <p:cNvPr id="75" name="Shape 75"/>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4938727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Leeg">
    <p:spTree>
      <p:nvGrpSpPr>
        <p:cNvPr id="1" name=""/>
        <p:cNvGrpSpPr/>
        <p:nvPr/>
      </p:nvGrpSpPr>
      <p:grpSpPr>
        <a:xfrm>
          <a:off x="0" y="0"/>
          <a:ext cx="0" cy="0"/>
          <a:chOff x="0" y="0"/>
          <a:chExt cx="0" cy="0"/>
        </a:xfrm>
      </p:grpSpPr>
      <p:sp>
        <p:nvSpPr>
          <p:cNvPr id="80" name="Shape 80"/>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3816515562"/>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1_Inhoud met bijschrift">
    <p:spTree>
      <p:nvGrpSpPr>
        <p:cNvPr id="1" name=""/>
        <p:cNvGrpSpPr/>
        <p:nvPr/>
      </p:nvGrpSpPr>
      <p:grpSpPr>
        <a:xfrm>
          <a:off x="0" y="0"/>
          <a:ext cx="0" cy="0"/>
          <a:chOff x="0" y="0"/>
          <a:chExt cx="0" cy="0"/>
        </a:xfrm>
      </p:grpSpPr>
      <p:sp>
        <p:nvSpPr>
          <p:cNvPr id="82" name="Shape 82"/>
          <p:cNvSpPr>
            <a:spLocks noGrp="1"/>
          </p:cNvSpPr>
          <p:nvPr>
            <p:ph type="title"/>
          </p:nvPr>
        </p:nvSpPr>
        <p:spPr>
          <a:xfrm>
            <a:off x="457200" y="0"/>
            <a:ext cx="3008314" cy="1076325"/>
          </a:xfrm>
          <a:prstGeom prst="rect">
            <a:avLst/>
          </a:prstGeom>
        </p:spPr>
        <p:txBody>
          <a:bodyPr anchor="b"/>
          <a:lstStyle>
            <a:lvl1pPr>
              <a:defRPr sz="1500">
                <a:latin typeface="Flanders Art Sans Bold"/>
                <a:ea typeface="Flanders Art Sans Bold"/>
                <a:cs typeface="Flanders Art Sans Bold"/>
                <a:sym typeface="Flanders Art Sans Bold"/>
              </a:defRPr>
            </a:lvl1pPr>
          </a:lstStyle>
          <a:p>
            <a:pPr lvl="0">
              <a:defRPr sz="1800" b="0"/>
            </a:pPr>
            <a:r>
              <a:rPr sz="1500" b="1"/>
              <a:t>Titeltekst</a:t>
            </a:r>
          </a:p>
        </p:txBody>
      </p:sp>
      <p:sp>
        <p:nvSpPr>
          <p:cNvPr id="83" name="Shape 83"/>
          <p:cNvSpPr>
            <a:spLocks noGrp="1"/>
          </p:cNvSpPr>
          <p:nvPr>
            <p:ph type="body" idx="1"/>
          </p:nvPr>
        </p:nvSpPr>
        <p:spPr>
          <a:xfrm>
            <a:off x="3575050" y="204787"/>
            <a:ext cx="5111750" cy="4938713"/>
          </a:xfrm>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84" name="Shape 84"/>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331735712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1_Afbeelding met bijschrift">
    <p:spTree>
      <p:nvGrpSpPr>
        <p:cNvPr id="1" name=""/>
        <p:cNvGrpSpPr/>
        <p:nvPr/>
      </p:nvGrpSpPr>
      <p:grpSpPr>
        <a:xfrm>
          <a:off x="0" y="0"/>
          <a:ext cx="0" cy="0"/>
          <a:chOff x="0" y="0"/>
          <a:chExt cx="0" cy="0"/>
        </a:xfrm>
      </p:grpSpPr>
      <p:sp>
        <p:nvSpPr>
          <p:cNvPr id="86" name="Shape 86"/>
          <p:cNvSpPr>
            <a:spLocks noGrp="1"/>
          </p:cNvSpPr>
          <p:nvPr>
            <p:ph type="title"/>
          </p:nvPr>
        </p:nvSpPr>
        <p:spPr>
          <a:xfrm>
            <a:off x="1792289" y="3600450"/>
            <a:ext cx="5486401" cy="425054"/>
          </a:xfrm>
          <a:prstGeom prst="rect">
            <a:avLst/>
          </a:prstGeom>
        </p:spPr>
        <p:txBody>
          <a:bodyPr anchor="b"/>
          <a:lstStyle>
            <a:lvl1pPr>
              <a:defRPr sz="1500">
                <a:latin typeface="Flanders Art Sans Bold"/>
                <a:ea typeface="Flanders Art Sans Bold"/>
                <a:cs typeface="Flanders Art Sans Bold"/>
                <a:sym typeface="Flanders Art Sans Bold"/>
              </a:defRPr>
            </a:lvl1pPr>
          </a:lstStyle>
          <a:p>
            <a:pPr lvl="0">
              <a:defRPr sz="1800" b="0"/>
            </a:pPr>
            <a:r>
              <a:rPr sz="1500" b="1"/>
              <a:t>Titeltekst</a:t>
            </a:r>
          </a:p>
        </p:txBody>
      </p:sp>
      <p:sp>
        <p:nvSpPr>
          <p:cNvPr id="87" name="Shape 87"/>
          <p:cNvSpPr>
            <a:spLocks noGrp="1"/>
          </p:cNvSpPr>
          <p:nvPr>
            <p:ph type="body" idx="1"/>
          </p:nvPr>
        </p:nvSpPr>
        <p:spPr>
          <a:xfrm>
            <a:off x="1792289" y="4025503"/>
            <a:ext cx="5486401" cy="603647"/>
          </a:xfrm>
          <a:prstGeom prst="rect">
            <a:avLst/>
          </a:prstGeom>
        </p:spPr>
        <p:txBody>
          <a:bodyPr/>
          <a:lstStyle>
            <a:lvl1pPr marL="0" indent="0">
              <a:spcBef>
                <a:spcPts val="225"/>
              </a:spcBef>
              <a:buSzTx/>
              <a:buFontTx/>
              <a:buNone/>
              <a:defRPr sz="1050"/>
            </a:lvl1pPr>
            <a:lvl2pPr marL="0" indent="342900">
              <a:spcBef>
                <a:spcPts val="225"/>
              </a:spcBef>
              <a:buSzTx/>
              <a:buFontTx/>
              <a:buNone/>
              <a:defRPr sz="1050"/>
            </a:lvl2pPr>
            <a:lvl3pPr marL="0" indent="685800">
              <a:spcBef>
                <a:spcPts val="225"/>
              </a:spcBef>
              <a:buSzTx/>
              <a:buFontTx/>
              <a:buNone/>
              <a:defRPr sz="1050"/>
            </a:lvl3pPr>
            <a:lvl4pPr marL="0" indent="1028700">
              <a:spcBef>
                <a:spcPts val="225"/>
              </a:spcBef>
              <a:buSzTx/>
              <a:buFontTx/>
              <a:buNone/>
              <a:defRPr sz="1050"/>
            </a:lvl4pPr>
            <a:lvl5pPr marL="0" indent="1371600">
              <a:spcBef>
                <a:spcPts val="225"/>
              </a:spcBef>
              <a:buSzTx/>
              <a:buFontTx/>
              <a:buNone/>
              <a:defRPr sz="1050"/>
            </a:lvl5pPr>
          </a:lstStyle>
          <a:p>
            <a:pPr lvl="0">
              <a:defRPr sz="1800"/>
            </a:pPr>
            <a:r>
              <a:rPr sz="1050"/>
              <a:t>Hoofdtekst - niveau één</a:t>
            </a:r>
          </a:p>
          <a:p>
            <a:pPr lvl="1">
              <a:defRPr sz="1800"/>
            </a:pPr>
            <a:r>
              <a:rPr sz="1050"/>
              <a:t>Hoofdtekst - niveau twee</a:t>
            </a:r>
          </a:p>
          <a:p>
            <a:pPr lvl="2">
              <a:defRPr sz="1800"/>
            </a:pPr>
            <a:r>
              <a:rPr sz="1050"/>
              <a:t>Hoofdtekst - niveau drie</a:t>
            </a:r>
          </a:p>
          <a:p>
            <a:pPr lvl="3">
              <a:defRPr sz="1800"/>
            </a:pPr>
            <a:r>
              <a:rPr sz="1050"/>
              <a:t>Hoofdtekst - niveau vier</a:t>
            </a:r>
          </a:p>
          <a:p>
            <a:pPr lvl="4">
              <a:defRPr sz="1800"/>
            </a:pPr>
            <a:r>
              <a:rPr sz="1050"/>
              <a:t>Hoofdtekst - niveau vijf</a:t>
            </a:r>
          </a:p>
        </p:txBody>
      </p:sp>
      <p:sp>
        <p:nvSpPr>
          <p:cNvPr id="88" name="Shape 88"/>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263851840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ussenTitel + Foto 2">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CB5FAE03-95F2-4223-8FC6-421130D44356}"/>
              </a:ext>
            </a:extLst>
          </p:cNvPr>
          <p:cNvSpPr>
            <a:spLocks noGrp="1"/>
          </p:cNvSpPr>
          <p:nvPr>
            <p:ph type="pic" sz="quarter" idx="12" hasCustomPrompt="1"/>
          </p:nvPr>
        </p:nvSpPr>
        <p:spPr>
          <a:xfrm>
            <a:off x="179296" y="0"/>
            <a:ext cx="8964704" cy="5143500"/>
          </a:xfr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4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7" name="Rechthoek 6">
            <a:extLst>
              <a:ext uri="{FF2B5EF4-FFF2-40B4-BE49-F238E27FC236}">
                <a16:creationId xmlns:a16="http://schemas.microsoft.com/office/drawing/2014/main" id="{9BFD846F-A868-446F-BAFF-61F80655D1C2}"/>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5" name="Tijdelijke aanduiding voor dianummer 5">
            <a:extLst>
              <a:ext uri="{FF2B5EF4-FFF2-40B4-BE49-F238E27FC236}">
                <a16:creationId xmlns:a16="http://schemas.microsoft.com/office/drawing/2014/main" id="{DFAF4955-2C26-4D99-A507-76ED35E0B5AE}"/>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lnSpc>
                <a:spcPct val="100000"/>
              </a:lnSpc>
              <a:buFontTx/>
              <a:buNone/>
              <a:defRPr lang="nl-NL" sz="3600" b="1"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Tree>
    <p:extLst>
      <p:ext uri="{BB962C8B-B14F-4D97-AF65-F5344CB8AC3E}">
        <p14:creationId xmlns:p14="http://schemas.microsoft.com/office/powerpoint/2010/main" val="379999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itel en verticale tekst">
    <p:spTree>
      <p:nvGrpSpPr>
        <p:cNvPr id="1" name=""/>
        <p:cNvGrpSpPr/>
        <p:nvPr/>
      </p:nvGrpSpPr>
      <p:grpSpPr>
        <a:xfrm>
          <a:off x="0" y="0"/>
          <a:ext cx="0" cy="0"/>
          <a:chOff x="0" y="0"/>
          <a:chExt cx="0" cy="0"/>
        </a:xfrm>
      </p:grpSpPr>
      <p:sp>
        <p:nvSpPr>
          <p:cNvPr id="90" name="Shape 90"/>
          <p:cNvSpPr>
            <a:spLocks noGrp="1"/>
          </p:cNvSpPr>
          <p:nvPr>
            <p:ph type="title"/>
          </p:nvPr>
        </p:nvSpPr>
        <p:spPr>
          <a:prstGeom prst="rect">
            <a:avLst/>
          </a:prstGeom>
        </p:spPr>
        <p:txBody>
          <a:bodyPr/>
          <a:lstStyle/>
          <a:p>
            <a:pPr lvl="0">
              <a:defRPr sz="1800" b="0"/>
            </a:pPr>
            <a:r>
              <a:rPr sz="3300" b="1"/>
              <a:t>Titeltekst</a:t>
            </a:r>
          </a:p>
        </p:txBody>
      </p:sp>
      <p:sp>
        <p:nvSpPr>
          <p:cNvPr id="91" name="Shape 91"/>
          <p:cNvSpPr>
            <a:spLocks noGrp="1"/>
          </p:cNvSpPr>
          <p:nvPr>
            <p:ph type="body" idx="1"/>
          </p:nvPr>
        </p:nvSpPr>
        <p:spPr>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92" name="Shape 92"/>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530664863"/>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1_Verticale titel en tekst">
    <p:spTree>
      <p:nvGrpSpPr>
        <p:cNvPr id="1" name=""/>
        <p:cNvGrpSpPr/>
        <p:nvPr/>
      </p:nvGrpSpPr>
      <p:grpSpPr>
        <a:xfrm>
          <a:off x="0" y="0"/>
          <a:ext cx="0" cy="0"/>
          <a:chOff x="0" y="0"/>
          <a:chExt cx="0" cy="0"/>
        </a:xfrm>
      </p:grpSpPr>
      <p:sp>
        <p:nvSpPr>
          <p:cNvPr id="94" name="Shape 94"/>
          <p:cNvSpPr>
            <a:spLocks noGrp="1"/>
          </p:cNvSpPr>
          <p:nvPr>
            <p:ph type="title"/>
          </p:nvPr>
        </p:nvSpPr>
        <p:spPr>
          <a:xfrm>
            <a:off x="6629400" y="0"/>
            <a:ext cx="2057400" cy="4800602"/>
          </a:xfrm>
          <a:prstGeom prst="rect">
            <a:avLst/>
          </a:prstGeom>
        </p:spPr>
        <p:txBody>
          <a:bodyPr/>
          <a:lstStyle/>
          <a:p>
            <a:pPr lvl="0">
              <a:defRPr sz="1800" b="0"/>
            </a:pPr>
            <a:r>
              <a:rPr sz="3300" b="1"/>
              <a:t>Titeltekst</a:t>
            </a:r>
          </a:p>
        </p:txBody>
      </p:sp>
      <p:sp>
        <p:nvSpPr>
          <p:cNvPr id="95" name="Shape 95"/>
          <p:cNvSpPr>
            <a:spLocks noGrp="1"/>
          </p:cNvSpPr>
          <p:nvPr>
            <p:ph type="body" idx="1"/>
          </p:nvPr>
        </p:nvSpPr>
        <p:spPr>
          <a:xfrm>
            <a:off x="457200" y="205979"/>
            <a:ext cx="6019800" cy="4937522"/>
          </a:xfrm>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96" name="Shape 96"/>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118293381"/>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Program Slide_Vlaanderen Verbonden">
    <p:spTree>
      <p:nvGrpSpPr>
        <p:cNvPr id="1" name=""/>
        <p:cNvGrpSpPr/>
        <p:nvPr/>
      </p:nvGrpSpPr>
      <p:grpSpPr>
        <a:xfrm>
          <a:off x="0" y="0"/>
          <a:ext cx="0" cy="0"/>
          <a:chOff x="0" y="0"/>
          <a:chExt cx="0" cy="0"/>
        </a:xfrm>
      </p:grpSpPr>
      <p:sp>
        <p:nvSpPr>
          <p:cNvPr id="12" name="Tekstvak 11">
            <a:extLst>
              <a:ext uri="{FF2B5EF4-FFF2-40B4-BE49-F238E27FC236}">
                <a16:creationId xmlns:a16="http://schemas.microsoft.com/office/drawing/2014/main" id="{378A10B1-FED0-4DA5-9A4F-4545323592F3}"/>
              </a:ext>
            </a:extLst>
          </p:cNvPr>
          <p:cNvSpPr txBox="1"/>
          <p:nvPr userDrawn="1"/>
        </p:nvSpPr>
        <p:spPr>
          <a:xfrm>
            <a:off x="1436079" y="930652"/>
            <a:ext cx="5269523" cy="253916"/>
          </a:xfrm>
          <a:prstGeom prst="rect">
            <a:avLst/>
          </a:prstGeom>
          <a:noFill/>
        </p:spPr>
        <p:txBody>
          <a:bodyPr wrap="square" rtlCol="0">
            <a:spAutoFit/>
          </a:bodyPr>
          <a:lstStyle/>
          <a:p>
            <a:endParaRPr lang="nl-BE" sz="1050"/>
          </a:p>
        </p:txBody>
      </p:sp>
      <p:sp>
        <p:nvSpPr>
          <p:cNvPr id="2" name="Tijdelijke aanduiding voor voettekst 1">
            <a:extLst>
              <a:ext uri="{FF2B5EF4-FFF2-40B4-BE49-F238E27FC236}">
                <a16:creationId xmlns:a16="http://schemas.microsoft.com/office/drawing/2014/main" id="{827530FD-0126-417D-B14A-F28B240514E4}"/>
              </a:ext>
            </a:extLst>
          </p:cNvPr>
          <p:cNvSpPr>
            <a:spLocks noGrp="1"/>
          </p:cNvSpPr>
          <p:nvPr>
            <p:ph type="ftr" sz="quarter" idx="10"/>
          </p:nvPr>
        </p:nvSpPr>
        <p:spPr>
          <a:xfrm>
            <a:off x="0" y="4868004"/>
            <a:ext cx="4572000" cy="274637"/>
          </a:xfrm>
        </p:spPr>
        <p:txBody>
          <a:bodyPr/>
          <a:lstStyle>
            <a:lvl1pPr algn="l">
              <a:defRPr/>
            </a:lvl1pPr>
          </a:lstStyle>
          <a:p>
            <a:endParaRPr lang="nl-BE"/>
          </a:p>
        </p:txBody>
      </p:sp>
      <p:sp>
        <p:nvSpPr>
          <p:cNvPr id="4" name="Tijdelijke aanduiding voor tekst 3">
            <a:extLst>
              <a:ext uri="{FF2B5EF4-FFF2-40B4-BE49-F238E27FC236}">
                <a16:creationId xmlns:a16="http://schemas.microsoft.com/office/drawing/2014/main" id="{CF9A8218-D333-421F-B287-4308728C9D82}"/>
              </a:ext>
            </a:extLst>
          </p:cNvPr>
          <p:cNvSpPr>
            <a:spLocks noGrp="1"/>
          </p:cNvSpPr>
          <p:nvPr>
            <p:ph type="body" sz="quarter" idx="11" hasCustomPrompt="1"/>
          </p:nvPr>
        </p:nvSpPr>
        <p:spPr>
          <a:xfrm>
            <a:off x="1477909" y="323573"/>
            <a:ext cx="7374778" cy="591132"/>
          </a:xfrm>
        </p:spPr>
        <p:txBody>
          <a:bodyPr/>
          <a:lstStyle>
            <a:lvl1pPr marL="0" indent="0" algn="l" defTabSz="514350" rtl="0" eaLnBrk="1" latinLnBrk="0" hangingPunct="1">
              <a:buFontTx/>
              <a:buNone/>
              <a:defRPr lang="nl-NL" sz="2100" b="1" kern="1200" dirty="0" smtClean="0">
                <a:solidFill>
                  <a:schemeClr val="tx1"/>
                </a:solidFill>
                <a:latin typeface="+mn-lt"/>
                <a:ea typeface="+mn-ea"/>
                <a:cs typeface="+mn-cs"/>
              </a:defRPr>
            </a:lvl1pPr>
            <a:lvl2pPr marL="0" indent="0" algn="l" defTabSz="514350" rtl="0" eaLnBrk="1" latinLnBrk="0" hangingPunct="1">
              <a:buFontTx/>
              <a:buNone/>
              <a:defRPr lang="nl-NL" sz="2100" b="1" kern="1200" dirty="0" smtClean="0">
                <a:solidFill>
                  <a:schemeClr val="tx1"/>
                </a:solidFill>
                <a:latin typeface="+mn-lt"/>
                <a:ea typeface="+mn-ea"/>
                <a:cs typeface="+mn-cs"/>
              </a:defRPr>
            </a:lvl2pPr>
            <a:lvl3pPr marL="0" indent="0" algn="l" defTabSz="514350" rtl="0" eaLnBrk="1" latinLnBrk="0" hangingPunct="1">
              <a:buFontTx/>
              <a:buNone/>
              <a:defRPr lang="nl-NL" sz="2100" b="1" kern="1200" dirty="0" smtClean="0">
                <a:solidFill>
                  <a:schemeClr val="tx1"/>
                </a:solidFill>
                <a:latin typeface="+mn-lt"/>
                <a:ea typeface="+mn-ea"/>
                <a:cs typeface="+mn-cs"/>
              </a:defRPr>
            </a:lvl3pPr>
            <a:lvl4pPr marL="0" indent="0" algn="l" defTabSz="514350" rtl="0" eaLnBrk="1" latinLnBrk="0" hangingPunct="1">
              <a:buFontTx/>
              <a:buNone/>
              <a:defRPr lang="nl-NL" sz="2100" b="1" kern="1200" dirty="0" smtClean="0">
                <a:solidFill>
                  <a:schemeClr val="tx1"/>
                </a:solidFill>
                <a:latin typeface="+mn-lt"/>
                <a:ea typeface="+mn-ea"/>
                <a:cs typeface="+mn-cs"/>
              </a:defRPr>
            </a:lvl4pPr>
            <a:lvl5pPr marL="0" indent="0" algn="l" defTabSz="514350" rtl="0" eaLnBrk="1" latinLnBrk="0" hangingPunct="1">
              <a:buFontTx/>
              <a:buNone/>
              <a:defRPr lang="nl-BE" sz="2100" b="1" kern="1200" dirty="0">
                <a:solidFill>
                  <a:schemeClr val="tx1"/>
                </a:solidFill>
                <a:latin typeface="+mn-lt"/>
                <a:ea typeface="+mn-ea"/>
                <a:cs typeface="+mn-cs"/>
              </a:defRPr>
            </a:lvl5pPr>
          </a:lstStyle>
          <a:p>
            <a:pPr lvl="0"/>
            <a:r>
              <a:rPr lang="nl-NL"/>
              <a:t>Klik hier om een hoofdtitel toe te voegen</a:t>
            </a:r>
            <a:endParaRPr lang="nl-BE"/>
          </a:p>
        </p:txBody>
      </p:sp>
      <p:sp>
        <p:nvSpPr>
          <p:cNvPr id="7" name="Tijdelijke aanduiding voor tekst 6">
            <a:extLst>
              <a:ext uri="{FF2B5EF4-FFF2-40B4-BE49-F238E27FC236}">
                <a16:creationId xmlns:a16="http://schemas.microsoft.com/office/drawing/2014/main" id="{3F1DFF9D-4553-4CC5-BA5C-B8A65EEE63A6}"/>
              </a:ext>
            </a:extLst>
          </p:cNvPr>
          <p:cNvSpPr>
            <a:spLocks noGrp="1"/>
          </p:cNvSpPr>
          <p:nvPr>
            <p:ph type="body" sz="quarter" idx="12" hasCustomPrompt="1"/>
          </p:nvPr>
        </p:nvSpPr>
        <p:spPr>
          <a:xfrm>
            <a:off x="1477910" y="1053812"/>
            <a:ext cx="7374777" cy="274637"/>
          </a:xfrm>
        </p:spPr>
        <p:txBody>
          <a:bodyPr/>
          <a:lstStyle>
            <a:lvl1pPr marL="0" indent="0">
              <a:buFontTx/>
              <a:buNone/>
              <a:defRPr lang="nl-NL" sz="1013" kern="1200" dirty="0" smtClean="0">
                <a:solidFill>
                  <a:schemeClr val="tx1"/>
                </a:solidFill>
                <a:latin typeface="+mn-lt"/>
                <a:ea typeface="+mn-ea"/>
                <a:cs typeface="+mn-cs"/>
              </a:defRPr>
            </a:lvl1pPr>
            <a:lvl2pPr marL="216000" indent="0">
              <a:buFontTx/>
              <a:buNone/>
              <a:defRPr lang="nl-NL" sz="1013" kern="1200" dirty="0" smtClean="0">
                <a:solidFill>
                  <a:schemeClr val="tx1"/>
                </a:solidFill>
                <a:latin typeface="+mn-lt"/>
                <a:ea typeface="+mn-ea"/>
                <a:cs typeface="+mn-cs"/>
              </a:defRPr>
            </a:lvl2pPr>
            <a:lvl3pPr marL="432000" indent="0">
              <a:buFontTx/>
              <a:buNone/>
              <a:defRPr lang="nl-NL" sz="1013" kern="1200" dirty="0" smtClean="0">
                <a:solidFill>
                  <a:schemeClr val="tx1"/>
                </a:solidFill>
                <a:latin typeface="+mn-lt"/>
                <a:ea typeface="+mn-ea"/>
                <a:cs typeface="+mn-cs"/>
              </a:defRPr>
            </a:lvl3pPr>
            <a:lvl4pPr marL="648000" indent="0">
              <a:buFontTx/>
              <a:buNone/>
              <a:defRPr lang="nl-NL" sz="1013" kern="1200" dirty="0" smtClean="0">
                <a:solidFill>
                  <a:schemeClr val="tx1"/>
                </a:solidFill>
                <a:latin typeface="+mn-lt"/>
                <a:ea typeface="+mn-ea"/>
                <a:cs typeface="+mn-cs"/>
              </a:defRPr>
            </a:lvl4pPr>
            <a:lvl5pPr marL="864000" indent="0">
              <a:buFontTx/>
              <a:buNone/>
              <a:defRPr lang="nl-BE" sz="1013" kern="1200" dirty="0">
                <a:solidFill>
                  <a:schemeClr val="tx1"/>
                </a:solidFill>
                <a:latin typeface="+mn-lt"/>
                <a:ea typeface="+mn-ea"/>
                <a:cs typeface="+mn-cs"/>
              </a:defRPr>
            </a:lvl5pPr>
          </a:lstStyle>
          <a:p>
            <a:pPr lvl="0"/>
            <a:r>
              <a:rPr lang="nl-NL"/>
              <a:t>Klik hier om een eventuele tussentitel toe te voegen</a:t>
            </a:r>
          </a:p>
        </p:txBody>
      </p:sp>
      <p:sp>
        <p:nvSpPr>
          <p:cNvPr id="5" name="Tijdelijke aanduiding voor tekst 4">
            <a:extLst>
              <a:ext uri="{FF2B5EF4-FFF2-40B4-BE49-F238E27FC236}">
                <a16:creationId xmlns:a16="http://schemas.microsoft.com/office/drawing/2014/main" id="{D83F0D27-B89B-4406-9AC1-2344EBE7404B}"/>
              </a:ext>
            </a:extLst>
          </p:cNvPr>
          <p:cNvSpPr>
            <a:spLocks noGrp="1"/>
          </p:cNvSpPr>
          <p:nvPr>
            <p:ph type="body" sz="quarter" idx="13"/>
          </p:nvPr>
        </p:nvSpPr>
        <p:spPr>
          <a:xfrm>
            <a:off x="1477963" y="1516873"/>
            <a:ext cx="7374724" cy="2650316"/>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95878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7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60540C07-64E6-4D00-B2D7-3D0338A4E8AC}" type="datetime1">
              <a:rPr lang="fr-BE" smtClean="0"/>
              <a:t>15-01-26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a:xfrm>
            <a:off x="8172400" y="4767263"/>
            <a:ext cx="514400" cy="307777"/>
          </a:xfrm>
        </p:spPr>
        <p:txBody>
          <a:bodyPr/>
          <a:lstStyle/>
          <a:p>
            <a:fld id="{44268F58-7931-46A9-8276-28F54B6737CA}" type="slidenum">
              <a:rPr lang="fr-BE" smtClean="0"/>
              <a:t>‹#›</a:t>
            </a:fld>
            <a:endParaRPr lang="fr-BE"/>
          </a:p>
        </p:txBody>
      </p:sp>
    </p:spTree>
    <p:extLst>
      <p:ext uri="{BB962C8B-B14F-4D97-AF65-F5344CB8AC3E}">
        <p14:creationId xmlns:p14="http://schemas.microsoft.com/office/powerpoint/2010/main" val="12502590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_Leeg" type="blank">
  <p:cSld name="1_Leeg">
    <p:spTree>
      <p:nvGrpSpPr>
        <p:cNvPr id="1" name="Shape 282"/>
        <p:cNvGrpSpPr/>
        <p:nvPr/>
      </p:nvGrpSpPr>
      <p:grpSpPr>
        <a:xfrm>
          <a:off x="0" y="0"/>
          <a:ext cx="0" cy="0"/>
          <a:chOff x="0" y="0"/>
          <a:chExt cx="0" cy="0"/>
        </a:xfrm>
      </p:grpSpPr>
      <p:sp>
        <p:nvSpPr>
          <p:cNvPr id="283" name="Google Shape;283;gfba70e22ce_0_4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8425333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cSld name="Title Only 4">
    <p:bg>
      <p:bgPr>
        <a:solidFill>
          <a:srgbClr val="FFF8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04D2-5BA1-414C-6F18-B4B361D05C94}"/>
              </a:ext>
            </a:extLst>
          </p:cNvPr>
          <p:cNvSpPr>
            <a:spLocks noGrp="1"/>
          </p:cNvSpPr>
          <p:nvPr>
            <p:ph type="title" hasCustomPrompt="1"/>
          </p:nvPr>
        </p:nvSpPr>
        <p:spPr>
          <a:noFill/>
        </p:spPr>
        <p:txBody>
          <a:bodyPr/>
          <a:lstStyle>
            <a:lvl1pPr algn="ctr">
              <a:defRPr/>
            </a:lvl1pPr>
          </a:lstStyle>
          <a:p>
            <a:r>
              <a:rPr lang="nl-NL" err="1"/>
              <a:t>Add</a:t>
            </a:r>
            <a:r>
              <a:rPr lang="nl-NL"/>
              <a:t> </a:t>
            </a:r>
            <a:r>
              <a:rPr lang="nl-NL" err="1"/>
              <a:t>title</a:t>
            </a:r>
            <a:r>
              <a:rPr lang="nl-NL"/>
              <a:t> </a:t>
            </a:r>
            <a:r>
              <a:rPr lang="nl-NL" err="1"/>
              <a:t>here</a:t>
            </a:r>
            <a:endParaRPr lang="en-US"/>
          </a:p>
        </p:txBody>
      </p:sp>
    </p:spTree>
    <p:extLst>
      <p:ext uri="{BB962C8B-B14F-4D97-AF65-F5344CB8AC3E}">
        <p14:creationId xmlns:p14="http://schemas.microsoft.com/office/powerpoint/2010/main" val="21964183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60"/>
        <p:cNvGrpSpPr/>
        <p:nvPr/>
      </p:nvGrpSpPr>
      <p:grpSpPr>
        <a:xfrm>
          <a:off x="0" y="0"/>
          <a:ext cx="0" cy="0"/>
          <a:chOff x="0" y="0"/>
          <a:chExt cx="0" cy="0"/>
        </a:xfrm>
      </p:grpSpPr>
      <p:sp>
        <p:nvSpPr>
          <p:cNvPr id="61" name="Google Shape;61;p1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a:t>
            </a:fld>
            <a:endParaRPr/>
          </a:p>
        </p:txBody>
      </p:sp>
      <p:sp>
        <p:nvSpPr>
          <p:cNvPr id="62" name="Google Shape;62;p1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3700"/>
              <a:buFont typeface="Arial"/>
              <a:buNone/>
              <a:defRPr sz="3200" b="1">
                <a:solidFill>
                  <a:srgbClr val="000000"/>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63" name="Google Shape;63;p15"/>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64" name="Google Shape;64;p15"/>
          <p:cNvSpPr/>
          <p:nvPr/>
        </p:nvSpPr>
        <p:spPr>
          <a:xfrm>
            <a:off x="0" y="0"/>
            <a:ext cx="288000" cy="5143500"/>
          </a:xfrm>
          <a:prstGeom prst="rect">
            <a:avLst/>
          </a:prstGeom>
          <a:solidFill>
            <a:srgbClr val="6D9EEB"/>
          </a:solidFill>
          <a:ln w="12700" cap="flat" cmpd="sng">
            <a:solidFill>
              <a:srgbClr val="6D9E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22095108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81F6-020B-4130-9258-78653AA23AD9}"/>
              </a:ext>
            </a:extLst>
          </p:cNvPr>
          <p:cNvSpPr>
            <a:spLocks noGrp="1"/>
          </p:cNvSpPr>
          <p:nvPr>
            <p:ph type="ctrTitle"/>
          </p:nvPr>
        </p:nvSpPr>
        <p:spPr>
          <a:xfrm>
            <a:off x="2019300" y="841772"/>
            <a:ext cx="5981700" cy="1790700"/>
          </a:xfrm>
          <a:ln>
            <a:noFill/>
          </a:ln>
        </p:spPr>
        <p:txBody>
          <a:bodyPr anchor="b"/>
          <a:lstStyle>
            <a:lvl1pPr algn="l">
              <a:defRPr sz="4500">
                <a:solidFill>
                  <a:schemeClr val="tx1"/>
                </a:solidFill>
              </a:defRPr>
            </a:lvl1pPr>
          </a:lstStyle>
          <a:p>
            <a:r>
              <a:rPr lang="en-US"/>
              <a:t>Click to edit Master title style</a:t>
            </a:r>
            <a:endParaRPr lang="nl-BE"/>
          </a:p>
        </p:txBody>
      </p:sp>
      <p:sp>
        <p:nvSpPr>
          <p:cNvPr id="3" name="Subtitle 2">
            <a:extLst>
              <a:ext uri="{FF2B5EF4-FFF2-40B4-BE49-F238E27FC236}">
                <a16:creationId xmlns:a16="http://schemas.microsoft.com/office/drawing/2014/main" id="{7EAB7778-6D79-4DF6-A6C4-F669A2F95E01}"/>
              </a:ext>
            </a:extLst>
          </p:cNvPr>
          <p:cNvSpPr>
            <a:spLocks noGrp="1"/>
          </p:cNvSpPr>
          <p:nvPr>
            <p:ph type="subTitle" idx="1"/>
          </p:nvPr>
        </p:nvSpPr>
        <p:spPr>
          <a:xfrm>
            <a:off x="2019299" y="2701528"/>
            <a:ext cx="5981700" cy="1241822"/>
          </a:xfrm>
        </p:spPr>
        <p:txBody>
          <a:bodyPr>
            <a:normAutofit/>
          </a:bodyPr>
          <a:lstStyle>
            <a:lvl1pPr marL="0" indent="0" algn="l">
              <a:buNone/>
              <a:defRPr sz="2100" b="1">
                <a:solidFill>
                  <a:schemeClr val="bg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nl-BE"/>
          </a:p>
        </p:txBody>
      </p:sp>
      <p:cxnSp>
        <p:nvCxnSpPr>
          <p:cNvPr id="12" name="Straight Connector 11">
            <a:extLst>
              <a:ext uri="{FF2B5EF4-FFF2-40B4-BE49-F238E27FC236}">
                <a16:creationId xmlns:a16="http://schemas.microsoft.com/office/drawing/2014/main" id="{ECFEAA23-DDAF-4ECF-8706-562D6DF86456}"/>
              </a:ext>
            </a:extLst>
          </p:cNvPr>
          <p:cNvCxnSpPr>
            <a:cxnSpLocks/>
          </p:cNvCxnSpPr>
          <p:nvPr userDrawn="1"/>
        </p:nvCxnSpPr>
        <p:spPr>
          <a:xfrm>
            <a:off x="1327150" y="1371600"/>
            <a:ext cx="0" cy="3771900"/>
          </a:xfrm>
          <a:prstGeom prst="line">
            <a:avLst/>
          </a:prstGeom>
          <a:ln w="5080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BDACAD1-6D81-4C4C-A2D4-CDF9E180DD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2615327" cy="880110"/>
          </a:xfrm>
          <a:prstGeom prst="rect">
            <a:avLst/>
          </a:prstGeom>
        </p:spPr>
      </p:pic>
    </p:spTree>
    <p:extLst>
      <p:ext uri="{BB962C8B-B14F-4D97-AF65-F5344CB8AC3E}">
        <p14:creationId xmlns:p14="http://schemas.microsoft.com/office/powerpoint/2010/main" val="30853674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E9A7E-1032-436E-9F71-B93878F4E832}"/>
              </a:ext>
            </a:extLst>
          </p:cNvPr>
          <p:cNvSpPr>
            <a:spLocks noGrp="1"/>
          </p:cNvSpPr>
          <p:nvPr>
            <p:ph type="title"/>
          </p:nvPr>
        </p:nvSpPr>
        <p:spPr>
          <a:xfrm>
            <a:off x="623888" y="1282304"/>
            <a:ext cx="7886700" cy="2139553"/>
          </a:xfrm>
        </p:spPr>
        <p:txBody>
          <a:bodyPr anchor="b"/>
          <a:lstStyle>
            <a:lvl1pPr>
              <a:defRPr sz="4500">
                <a:solidFill>
                  <a:schemeClr val="tx2"/>
                </a:solidFill>
              </a:defRPr>
            </a:lvl1pPr>
          </a:lstStyle>
          <a:p>
            <a:r>
              <a:rPr lang="en-US"/>
              <a:t>Click to edit Master title style</a:t>
            </a:r>
            <a:endParaRPr lang="nl-BE"/>
          </a:p>
        </p:txBody>
      </p:sp>
      <p:sp>
        <p:nvSpPr>
          <p:cNvPr id="3" name="Text Placeholder 2">
            <a:extLst>
              <a:ext uri="{FF2B5EF4-FFF2-40B4-BE49-F238E27FC236}">
                <a16:creationId xmlns:a16="http://schemas.microsoft.com/office/drawing/2014/main" id="{DD4F41FB-FBC7-4B45-BB62-7FFB37619F98}"/>
              </a:ext>
            </a:extLst>
          </p:cNvPr>
          <p:cNvSpPr>
            <a:spLocks noGrp="1"/>
          </p:cNvSpPr>
          <p:nvPr>
            <p:ph type="body" idx="1"/>
          </p:nvPr>
        </p:nvSpPr>
        <p:spPr>
          <a:xfrm>
            <a:off x="623888" y="3442098"/>
            <a:ext cx="7886700" cy="1047353"/>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BFBC5B-CF5F-4F8C-BEA1-FC5F52EC1014}"/>
              </a:ext>
            </a:extLst>
          </p:cNvPr>
          <p:cNvSpPr>
            <a:spLocks noGrp="1"/>
          </p:cNvSpPr>
          <p:nvPr>
            <p:ph type="dt" sz="half"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nl-BE" sz="788" b="0" i="0" u="none" strike="noStrike" kern="1200" cap="none" spc="0" normalizeH="0" baseline="0" noProof="0">
                <a:ln>
                  <a:noFill/>
                </a:ln>
                <a:solidFill>
                  <a:srgbClr val="FFFFFF">
                    <a:tint val="75000"/>
                  </a:srgbClr>
                </a:solidFill>
                <a:effectLst/>
                <a:uLnTx/>
                <a:uFillTx/>
                <a:latin typeface="Open Sans"/>
                <a:ea typeface="+mn-ea"/>
                <a:cs typeface="+mn-cs"/>
              </a:rPr>
              <a:t>20.08.21</a:t>
            </a:r>
          </a:p>
        </p:txBody>
      </p:sp>
      <p:sp>
        <p:nvSpPr>
          <p:cNvPr id="5" name="Footer Placeholder 4">
            <a:extLst>
              <a:ext uri="{FF2B5EF4-FFF2-40B4-BE49-F238E27FC236}">
                <a16:creationId xmlns:a16="http://schemas.microsoft.com/office/drawing/2014/main" id="{5FEE0626-8A08-4071-87E4-EED8E8A2864D}"/>
              </a:ext>
            </a:extLst>
          </p:cNvPr>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900" b="0" i="0" u="none" strike="noStrike" kern="1200" cap="none" spc="0" normalizeH="0" baseline="0" noProof="0">
              <a:ln>
                <a:noFill/>
              </a:ln>
              <a:solidFill>
                <a:srgbClr val="FFFFFF">
                  <a:tint val="75000"/>
                </a:srgbClr>
              </a:solidFill>
              <a:effectLst/>
              <a:uLnTx/>
              <a:uFillTx/>
              <a:latin typeface="Open Sans"/>
              <a:ea typeface="+mn-ea"/>
              <a:cs typeface="+mn-cs"/>
            </a:endParaRPr>
          </a:p>
        </p:txBody>
      </p:sp>
      <p:sp>
        <p:nvSpPr>
          <p:cNvPr id="6" name="Slide Number Placeholder 5">
            <a:extLst>
              <a:ext uri="{FF2B5EF4-FFF2-40B4-BE49-F238E27FC236}">
                <a16:creationId xmlns:a16="http://schemas.microsoft.com/office/drawing/2014/main" id="{657BCCF1-8FCF-4954-841C-43BDDE6401D0}"/>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A93BCF5-A822-4033-88D0-CE017647B4F5}" type="slidenum">
              <a:rPr kumimoji="0" lang="nl-BE" sz="900" b="0" i="0" u="none" strike="noStrike" kern="1200" cap="none" spc="0" normalizeH="0" baseline="0" noProof="0" smtClean="0">
                <a:ln>
                  <a:noFill/>
                </a:ln>
                <a:solidFill>
                  <a:srgbClr val="FFFFFF">
                    <a:tint val="75000"/>
                  </a:srgbClr>
                </a:solidFill>
                <a:effectLst/>
                <a:uLnTx/>
                <a:uFillTx/>
                <a:latin typeface="Open Sans"/>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nl-BE" sz="900" b="0" i="0" u="none" strike="noStrike" kern="1200" cap="none" spc="0" normalizeH="0" baseline="0" noProof="0">
              <a:ln>
                <a:noFill/>
              </a:ln>
              <a:solidFill>
                <a:srgbClr val="FFFFFF">
                  <a:tint val="75000"/>
                </a:srgbClr>
              </a:solidFill>
              <a:effectLst/>
              <a:uLnTx/>
              <a:uFillTx/>
              <a:latin typeface="Open Sans"/>
              <a:ea typeface="+mn-ea"/>
              <a:cs typeface="+mn-cs"/>
            </a:endParaRPr>
          </a:p>
        </p:txBody>
      </p:sp>
      <p:pic>
        <p:nvPicPr>
          <p:cNvPr id="9" name="Graphic 8">
            <a:extLst>
              <a:ext uri="{FF2B5EF4-FFF2-40B4-BE49-F238E27FC236}">
                <a16:creationId xmlns:a16="http://schemas.microsoft.com/office/drawing/2014/main" id="{6AF87C94-1E5B-47AA-B5FF-FDB40D5C363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15350" y="4492942"/>
            <a:ext cx="548640" cy="548640"/>
          </a:xfrm>
          <a:prstGeom prst="rect">
            <a:avLst/>
          </a:prstGeom>
        </p:spPr>
      </p:pic>
      <p:cxnSp>
        <p:nvCxnSpPr>
          <p:cNvPr id="10" name="Straight Connector 9">
            <a:extLst>
              <a:ext uri="{FF2B5EF4-FFF2-40B4-BE49-F238E27FC236}">
                <a16:creationId xmlns:a16="http://schemas.microsoft.com/office/drawing/2014/main" id="{0B779DA2-CC16-48C0-949E-FB656E682DB0}"/>
              </a:ext>
            </a:extLst>
          </p:cNvPr>
          <p:cNvCxnSpPr>
            <a:cxnSpLocks/>
          </p:cNvCxnSpPr>
          <p:nvPr userDrawn="1"/>
        </p:nvCxnSpPr>
        <p:spPr>
          <a:xfrm flipH="1">
            <a:off x="0" y="603728"/>
            <a:ext cx="2774950" cy="0"/>
          </a:xfrm>
          <a:prstGeom prst="line">
            <a:avLst/>
          </a:prstGeom>
          <a:ln w="5080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79303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Vergelijking">
    <p:spTree>
      <p:nvGrpSpPr>
        <p:cNvPr id="1" name=""/>
        <p:cNvGrpSpPr/>
        <p:nvPr/>
      </p:nvGrpSpPr>
      <p:grpSpPr>
        <a:xfrm>
          <a:off x="0" y="0"/>
          <a:ext cx="0" cy="0"/>
          <a:chOff x="0" y="0"/>
          <a:chExt cx="0" cy="0"/>
        </a:xfrm>
      </p:grpSpPr>
      <p:sp>
        <p:nvSpPr>
          <p:cNvPr id="26" name="Shape 26"/>
          <p:cNvSpPr>
            <a:spLocks noGrp="1"/>
          </p:cNvSpPr>
          <p:nvPr>
            <p:ph type="title"/>
          </p:nvPr>
        </p:nvSpPr>
        <p:spPr>
          <a:xfrm>
            <a:off x="457200" y="192608"/>
            <a:ext cx="8229600" cy="883992"/>
          </a:xfrm>
          <a:prstGeom prst="rect">
            <a:avLst/>
          </a:prstGeom>
        </p:spPr>
        <p:txBody>
          <a:bodyPr/>
          <a:lstStyle/>
          <a:p>
            <a:pPr lvl="0">
              <a:defRPr sz="1800" b="0"/>
            </a:pPr>
            <a:r>
              <a:rPr sz="3300" b="1"/>
              <a:t>Titeltekst</a:t>
            </a:r>
          </a:p>
        </p:txBody>
      </p:sp>
      <p:sp>
        <p:nvSpPr>
          <p:cNvPr id="27" name="Shape 27"/>
          <p:cNvSpPr>
            <a:spLocks noGrp="1"/>
          </p:cNvSpPr>
          <p:nvPr>
            <p:ph type="body" idx="1"/>
          </p:nvPr>
        </p:nvSpPr>
        <p:spPr>
          <a:xfrm>
            <a:off x="457200" y="1076599"/>
            <a:ext cx="4040188" cy="554558"/>
          </a:xfrm>
          <a:prstGeom prst="rect">
            <a:avLst/>
          </a:prstGeom>
        </p:spPr>
        <p:txBody>
          <a:bodyPr anchor="b"/>
          <a:lstStyle>
            <a:lvl1pPr marL="0" indent="0">
              <a:spcBef>
                <a:spcPts val="375"/>
              </a:spcBef>
              <a:buSzTx/>
              <a:buFontTx/>
              <a:buNone/>
              <a:defRPr sz="1800"/>
            </a:lvl1pPr>
            <a:lvl2pPr marL="0" indent="342900">
              <a:spcBef>
                <a:spcPts val="375"/>
              </a:spcBef>
              <a:buSzTx/>
              <a:buFontTx/>
              <a:buNone/>
              <a:defRPr sz="1800"/>
            </a:lvl2pPr>
            <a:lvl3pPr marL="0" indent="685800">
              <a:spcBef>
                <a:spcPts val="375"/>
              </a:spcBef>
              <a:buSzTx/>
              <a:buFontTx/>
              <a:buNone/>
              <a:defRPr sz="1800"/>
            </a:lvl3pPr>
            <a:lvl4pPr marL="0" indent="1028700">
              <a:spcBef>
                <a:spcPts val="375"/>
              </a:spcBef>
              <a:buSzTx/>
              <a:buFontTx/>
              <a:buNone/>
              <a:defRPr sz="1800"/>
            </a:lvl4pPr>
            <a:lvl5pPr marL="0" indent="1371600">
              <a:spcBef>
                <a:spcPts val="375"/>
              </a:spcBef>
              <a:buSzTx/>
              <a:buFontTx/>
              <a:buNone/>
              <a:defRPr sz="1800"/>
            </a:lvl5pPr>
          </a:lstStyle>
          <a:p>
            <a:pPr lvl="0">
              <a:defRPr sz="1800"/>
            </a:pPr>
            <a:r>
              <a:rPr sz="1800"/>
              <a:t>Hoofdtekst - niveau één</a:t>
            </a:r>
          </a:p>
          <a:p>
            <a:pPr lvl="1">
              <a:defRPr sz="1800"/>
            </a:pPr>
            <a:r>
              <a:rPr sz="1800"/>
              <a:t>Hoofdtekst - niveau twee</a:t>
            </a:r>
          </a:p>
          <a:p>
            <a:pPr lvl="2">
              <a:defRPr sz="1800"/>
            </a:pPr>
            <a:r>
              <a:rPr sz="1800"/>
              <a:t>Hoofdtekst - niveau drie</a:t>
            </a:r>
          </a:p>
          <a:p>
            <a:pPr lvl="3">
              <a:defRPr sz="1800"/>
            </a:pPr>
            <a:r>
              <a:rPr sz="1800"/>
              <a:t>Hoofdtekst - niveau vier</a:t>
            </a:r>
          </a:p>
          <a:p>
            <a:pPr lvl="4">
              <a:defRPr sz="1800"/>
            </a:pPr>
            <a:r>
              <a:rPr sz="1800"/>
              <a:t>Hoofdtekst - niveau vijf</a:t>
            </a:r>
          </a:p>
        </p:txBody>
      </p:sp>
      <p:sp>
        <p:nvSpPr>
          <p:cNvPr id="28" name="Shape 28"/>
          <p:cNvSpPr>
            <a:spLocks noGrp="1"/>
          </p:cNvSpPr>
          <p:nvPr>
            <p:ph type="sldNum" sz="quarter" idx="2"/>
          </p:nvPr>
        </p:nvSpPr>
        <p:spPr>
          <a:xfrm>
            <a:off x="8429600" y="4731990"/>
            <a:ext cx="514400" cy="307777"/>
          </a:xfrm>
          <a:prstGeom prst="rect">
            <a:avLst/>
          </a:prstGeom>
        </p:spPr>
        <p:txBody>
          <a:bodyPr/>
          <a:lstStyle>
            <a:lvl1pPr algn="just">
              <a:defRPr/>
            </a:lvl1pPr>
          </a:lstStyle>
          <a:p>
            <a:fld id="{86CB4B4D-7CA3-9044-876B-883B54F8677D}" type="slidenum">
              <a:rPr lang="nl-BE" smtClean="0"/>
              <a:pPr/>
              <a:t>‹#›</a:t>
            </a:fld>
            <a:endParaRPr lang="nl-BE"/>
          </a:p>
        </p:txBody>
      </p:sp>
    </p:spTree>
    <p:extLst>
      <p:ext uri="{BB962C8B-B14F-4D97-AF65-F5344CB8AC3E}">
        <p14:creationId xmlns:p14="http://schemas.microsoft.com/office/powerpoint/2010/main" val="28280268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ussenTitel Patroon">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BFC7578-D2D4-4FD7-94D4-249E9425DBA7}"/>
              </a:ext>
            </a:extLst>
          </p:cNvPr>
          <p:cNvGrpSpPr>
            <a:grpSpLocks noChangeAspect="1"/>
          </p:cNvGrpSpPr>
          <p:nvPr userDrawn="1"/>
        </p:nvGrpSpPr>
        <p:grpSpPr>
          <a:xfrm>
            <a:off x="-1" y="1"/>
            <a:ext cx="9144002" cy="5143500"/>
            <a:chOff x="705255" y="97277"/>
            <a:chExt cx="5836597" cy="3283085"/>
          </a:xfrm>
          <a:noFill/>
        </p:grpSpPr>
        <p:pic>
          <p:nvPicPr>
            <p:cNvPr id="8" name="Graphic 7">
              <a:extLst>
                <a:ext uri="{FF2B5EF4-FFF2-40B4-BE49-F238E27FC236}">
                  <a16:creationId xmlns:a16="http://schemas.microsoft.com/office/drawing/2014/main" id="{57D20F1A-942E-467D-8FEB-0AB9D32F865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45731" t="42477" r="51216" b="51808"/>
            <a:stretch/>
          </p:blipFill>
          <p:spPr>
            <a:xfrm>
              <a:off x="705255" y="97277"/>
              <a:ext cx="5836597" cy="3283084"/>
            </a:xfrm>
            <a:prstGeom prst="rect">
              <a:avLst/>
            </a:prstGeom>
          </p:spPr>
        </p:pic>
        <p:pic>
          <p:nvPicPr>
            <p:cNvPr id="9" name="Graphic 8">
              <a:extLst>
                <a:ext uri="{FF2B5EF4-FFF2-40B4-BE49-F238E27FC236}">
                  <a16:creationId xmlns:a16="http://schemas.microsoft.com/office/drawing/2014/main" id="{EF2BBE1E-1590-446B-8050-39CE8A2F4E25}"/>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8318" t="42477" r="48629" b="51808"/>
            <a:stretch/>
          </p:blipFill>
          <p:spPr>
            <a:xfrm flipH="1">
              <a:off x="705255" y="97277"/>
              <a:ext cx="5836597" cy="3283085"/>
            </a:xfrm>
            <a:prstGeom prst="rect">
              <a:avLst/>
            </a:prstGeom>
          </p:spPr>
        </p:pic>
      </p:gr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lnSpc>
                <a:spcPct val="100000"/>
              </a:lnSpc>
              <a:buFontTx/>
              <a:buNone/>
              <a:defRPr lang="nl-NL" sz="3600" b="1"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6" name="Rechthoek 6">
            <a:extLst>
              <a:ext uri="{FF2B5EF4-FFF2-40B4-BE49-F238E27FC236}">
                <a16:creationId xmlns:a16="http://schemas.microsoft.com/office/drawing/2014/main" id="{E423B54A-434E-4870-B2F2-5857F82B4E2C}"/>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 name="Tijdelijke aanduiding voor dianummer 5">
            <a:extLst>
              <a:ext uri="{FF2B5EF4-FFF2-40B4-BE49-F238E27FC236}">
                <a16:creationId xmlns:a16="http://schemas.microsoft.com/office/drawing/2014/main" id="{EC89C4FA-B0E4-4823-BF2A-0719B05069F9}"/>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62010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Verticale titel en tekst">
    <p:spTree>
      <p:nvGrpSpPr>
        <p:cNvPr id="1" name=""/>
        <p:cNvGrpSpPr/>
        <p:nvPr/>
      </p:nvGrpSpPr>
      <p:grpSpPr>
        <a:xfrm>
          <a:off x="0" y="0"/>
          <a:ext cx="0" cy="0"/>
          <a:chOff x="0" y="0"/>
          <a:chExt cx="0" cy="0"/>
        </a:xfrm>
      </p:grpSpPr>
      <p:sp>
        <p:nvSpPr>
          <p:cNvPr id="47" name="Shape 47"/>
          <p:cNvSpPr>
            <a:spLocks noGrp="1"/>
          </p:cNvSpPr>
          <p:nvPr>
            <p:ph type="title"/>
          </p:nvPr>
        </p:nvSpPr>
        <p:spPr>
          <a:xfrm>
            <a:off x="6629400" y="0"/>
            <a:ext cx="2057400" cy="4800602"/>
          </a:xfrm>
          <a:prstGeom prst="rect">
            <a:avLst/>
          </a:prstGeom>
        </p:spPr>
        <p:txBody>
          <a:bodyPr/>
          <a:lstStyle/>
          <a:p>
            <a:pPr lvl="0">
              <a:defRPr sz="1800" b="0"/>
            </a:pPr>
            <a:r>
              <a:rPr sz="3300" b="1"/>
              <a:t>Titeltekst</a:t>
            </a:r>
          </a:p>
        </p:txBody>
      </p:sp>
      <p:sp>
        <p:nvSpPr>
          <p:cNvPr id="48" name="Shape 48"/>
          <p:cNvSpPr>
            <a:spLocks noGrp="1"/>
          </p:cNvSpPr>
          <p:nvPr>
            <p:ph type="body" idx="1"/>
          </p:nvPr>
        </p:nvSpPr>
        <p:spPr>
          <a:xfrm>
            <a:off x="457200" y="205979"/>
            <a:ext cx="6019800" cy="4937522"/>
          </a:xfrm>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49" name="Shape 49"/>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965813345"/>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Inhoud van twee">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lstStyle/>
          <a:p>
            <a:pPr lvl="0">
              <a:defRPr sz="1800" b="0"/>
            </a:pPr>
            <a:r>
              <a:rPr sz="3300" b="1"/>
              <a:t>Titeltekst</a:t>
            </a:r>
          </a:p>
        </p:txBody>
      </p:sp>
      <p:sp>
        <p:nvSpPr>
          <p:cNvPr id="70" name="Shape 70"/>
          <p:cNvSpPr>
            <a:spLocks noGrp="1"/>
          </p:cNvSpPr>
          <p:nvPr>
            <p:ph type="body" idx="1"/>
          </p:nvPr>
        </p:nvSpPr>
        <p:spPr>
          <a:xfrm>
            <a:off x="457200" y="1200150"/>
            <a:ext cx="4038600" cy="3943350"/>
          </a:xfrm>
          <a:prstGeom prst="rect">
            <a:avLst/>
          </a:prstGeom>
        </p:spPr>
        <p:txBody>
          <a:bodyPr/>
          <a:lstStyle>
            <a:lvl1pPr>
              <a:spcBef>
                <a:spcPts val="450"/>
              </a:spcBef>
              <a:defRPr sz="2100"/>
            </a:lvl1pPr>
            <a:lvl2pPr marL="592931" indent="-250031">
              <a:spcBef>
                <a:spcPts val="450"/>
              </a:spcBef>
              <a:defRPr sz="2100"/>
            </a:lvl2pPr>
            <a:lvl3pPr marL="925829" indent="-240029">
              <a:spcBef>
                <a:spcPts val="450"/>
              </a:spcBef>
              <a:defRPr sz="2100"/>
            </a:lvl3pPr>
            <a:lvl4pPr marL="1295400" indent="-266700">
              <a:spcBef>
                <a:spcPts val="450"/>
              </a:spcBef>
              <a:defRPr sz="2100"/>
            </a:lvl4pPr>
            <a:lvl5pPr marL="1638300" indent="-266700">
              <a:spcBef>
                <a:spcPts val="450"/>
              </a:spcBef>
              <a:defRPr sz="2100"/>
            </a:lvl5pPr>
          </a:lstStyle>
          <a:p>
            <a:pPr lvl="0">
              <a:defRPr sz="1800"/>
            </a:pPr>
            <a:r>
              <a:rPr sz="2100"/>
              <a:t>Hoofdtekst - niveau één</a:t>
            </a:r>
          </a:p>
          <a:p>
            <a:pPr lvl="1">
              <a:defRPr sz="1800"/>
            </a:pPr>
            <a:r>
              <a:rPr sz="2100"/>
              <a:t>Hoofdtekst - niveau twee</a:t>
            </a:r>
          </a:p>
          <a:p>
            <a:pPr lvl="2">
              <a:defRPr sz="1800"/>
            </a:pPr>
            <a:r>
              <a:rPr sz="2100"/>
              <a:t>Hoofdtekst - niveau drie</a:t>
            </a:r>
          </a:p>
          <a:p>
            <a:pPr lvl="3">
              <a:defRPr sz="1800"/>
            </a:pPr>
            <a:r>
              <a:rPr sz="2100"/>
              <a:t>Hoofdtekst - niveau vier</a:t>
            </a:r>
          </a:p>
          <a:p>
            <a:pPr lvl="4">
              <a:defRPr sz="1800"/>
            </a:pPr>
            <a:r>
              <a:rPr sz="2100"/>
              <a:t>Hoofdtekst - niveau vijf</a:t>
            </a:r>
          </a:p>
        </p:txBody>
      </p:sp>
      <p:sp>
        <p:nvSpPr>
          <p:cNvPr id="71" name="Shape 71"/>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62062018"/>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1_Vergelijking">
    <p:spTree>
      <p:nvGrpSpPr>
        <p:cNvPr id="1" name=""/>
        <p:cNvGrpSpPr/>
        <p:nvPr/>
      </p:nvGrpSpPr>
      <p:grpSpPr>
        <a:xfrm>
          <a:off x="0" y="0"/>
          <a:ext cx="0" cy="0"/>
          <a:chOff x="0" y="0"/>
          <a:chExt cx="0" cy="0"/>
        </a:xfrm>
      </p:grpSpPr>
      <p:sp>
        <p:nvSpPr>
          <p:cNvPr id="73" name="Shape 73"/>
          <p:cNvSpPr>
            <a:spLocks noGrp="1"/>
          </p:cNvSpPr>
          <p:nvPr>
            <p:ph type="title"/>
          </p:nvPr>
        </p:nvSpPr>
        <p:spPr>
          <a:xfrm>
            <a:off x="457200" y="192608"/>
            <a:ext cx="8229600" cy="883992"/>
          </a:xfrm>
          <a:prstGeom prst="rect">
            <a:avLst/>
          </a:prstGeom>
        </p:spPr>
        <p:txBody>
          <a:bodyPr/>
          <a:lstStyle/>
          <a:p>
            <a:pPr lvl="0">
              <a:defRPr sz="1800" b="0"/>
            </a:pPr>
            <a:r>
              <a:rPr sz="3300" b="1"/>
              <a:t>Titeltekst</a:t>
            </a:r>
          </a:p>
        </p:txBody>
      </p:sp>
      <p:sp>
        <p:nvSpPr>
          <p:cNvPr id="74" name="Shape 74"/>
          <p:cNvSpPr>
            <a:spLocks noGrp="1"/>
          </p:cNvSpPr>
          <p:nvPr>
            <p:ph type="body" idx="1"/>
          </p:nvPr>
        </p:nvSpPr>
        <p:spPr>
          <a:xfrm>
            <a:off x="457200" y="1076599"/>
            <a:ext cx="4040188" cy="554558"/>
          </a:xfrm>
          <a:prstGeom prst="rect">
            <a:avLst/>
          </a:prstGeom>
        </p:spPr>
        <p:txBody>
          <a:bodyPr anchor="b"/>
          <a:lstStyle>
            <a:lvl1pPr marL="0" indent="0">
              <a:spcBef>
                <a:spcPts val="375"/>
              </a:spcBef>
              <a:buSzTx/>
              <a:buFontTx/>
              <a:buNone/>
              <a:defRPr sz="1800"/>
            </a:lvl1pPr>
            <a:lvl2pPr marL="0" indent="342900">
              <a:spcBef>
                <a:spcPts val="375"/>
              </a:spcBef>
              <a:buSzTx/>
              <a:buFontTx/>
              <a:buNone/>
              <a:defRPr sz="1800"/>
            </a:lvl2pPr>
            <a:lvl3pPr marL="0" indent="685800">
              <a:spcBef>
                <a:spcPts val="375"/>
              </a:spcBef>
              <a:buSzTx/>
              <a:buFontTx/>
              <a:buNone/>
              <a:defRPr sz="1800"/>
            </a:lvl3pPr>
            <a:lvl4pPr marL="0" indent="1028700">
              <a:spcBef>
                <a:spcPts val="375"/>
              </a:spcBef>
              <a:buSzTx/>
              <a:buFontTx/>
              <a:buNone/>
              <a:defRPr sz="1800"/>
            </a:lvl4pPr>
            <a:lvl5pPr marL="0" indent="1371600">
              <a:spcBef>
                <a:spcPts val="375"/>
              </a:spcBef>
              <a:buSzTx/>
              <a:buFontTx/>
              <a:buNone/>
              <a:defRPr sz="1800"/>
            </a:lvl5pPr>
          </a:lstStyle>
          <a:p>
            <a:pPr lvl="0">
              <a:defRPr sz="1800"/>
            </a:pPr>
            <a:r>
              <a:rPr sz="1800"/>
              <a:t>Hoofdtekst - niveau één</a:t>
            </a:r>
          </a:p>
          <a:p>
            <a:pPr lvl="1">
              <a:defRPr sz="1800"/>
            </a:pPr>
            <a:r>
              <a:rPr sz="1800"/>
              <a:t>Hoofdtekst - niveau twee</a:t>
            </a:r>
          </a:p>
          <a:p>
            <a:pPr lvl="2">
              <a:defRPr sz="1800"/>
            </a:pPr>
            <a:r>
              <a:rPr sz="1800"/>
              <a:t>Hoofdtekst - niveau drie</a:t>
            </a:r>
          </a:p>
          <a:p>
            <a:pPr lvl="3">
              <a:defRPr sz="1800"/>
            </a:pPr>
            <a:r>
              <a:rPr sz="1800"/>
              <a:t>Hoofdtekst - niveau vier</a:t>
            </a:r>
          </a:p>
          <a:p>
            <a:pPr lvl="4">
              <a:defRPr sz="1800"/>
            </a:pPr>
            <a:r>
              <a:rPr sz="1800"/>
              <a:t>Hoofdtekst - niveau vijf</a:t>
            </a:r>
          </a:p>
        </p:txBody>
      </p:sp>
      <p:sp>
        <p:nvSpPr>
          <p:cNvPr id="75" name="Shape 75"/>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493872730"/>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1_Inhoud met bijschrift">
    <p:spTree>
      <p:nvGrpSpPr>
        <p:cNvPr id="1" name=""/>
        <p:cNvGrpSpPr/>
        <p:nvPr/>
      </p:nvGrpSpPr>
      <p:grpSpPr>
        <a:xfrm>
          <a:off x="0" y="0"/>
          <a:ext cx="0" cy="0"/>
          <a:chOff x="0" y="0"/>
          <a:chExt cx="0" cy="0"/>
        </a:xfrm>
      </p:grpSpPr>
      <p:sp>
        <p:nvSpPr>
          <p:cNvPr id="82" name="Shape 82"/>
          <p:cNvSpPr>
            <a:spLocks noGrp="1"/>
          </p:cNvSpPr>
          <p:nvPr>
            <p:ph type="title"/>
          </p:nvPr>
        </p:nvSpPr>
        <p:spPr>
          <a:xfrm>
            <a:off x="457200" y="0"/>
            <a:ext cx="3008314" cy="1076325"/>
          </a:xfrm>
          <a:prstGeom prst="rect">
            <a:avLst/>
          </a:prstGeom>
        </p:spPr>
        <p:txBody>
          <a:bodyPr anchor="b"/>
          <a:lstStyle>
            <a:lvl1pPr>
              <a:defRPr sz="1500">
                <a:latin typeface="Flanders Art Sans Bold"/>
                <a:ea typeface="Flanders Art Sans Bold"/>
                <a:cs typeface="Flanders Art Sans Bold"/>
                <a:sym typeface="Flanders Art Sans Bold"/>
              </a:defRPr>
            </a:lvl1pPr>
          </a:lstStyle>
          <a:p>
            <a:pPr lvl="0">
              <a:defRPr sz="1800" b="0"/>
            </a:pPr>
            <a:r>
              <a:rPr sz="1500" b="1"/>
              <a:t>Titeltekst</a:t>
            </a:r>
          </a:p>
        </p:txBody>
      </p:sp>
      <p:sp>
        <p:nvSpPr>
          <p:cNvPr id="83" name="Shape 83"/>
          <p:cNvSpPr>
            <a:spLocks noGrp="1"/>
          </p:cNvSpPr>
          <p:nvPr>
            <p:ph type="body" idx="1"/>
          </p:nvPr>
        </p:nvSpPr>
        <p:spPr>
          <a:xfrm>
            <a:off x="3575050" y="204787"/>
            <a:ext cx="5111750" cy="4938713"/>
          </a:xfrm>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84" name="Shape 84"/>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83216211"/>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1_Afbeelding met bijschrift">
    <p:spTree>
      <p:nvGrpSpPr>
        <p:cNvPr id="1" name=""/>
        <p:cNvGrpSpPr/>
        <p:nvPr/>
      </p:nvGrpSpPr>
      <p:grpSpPr>
        <a:xfrm>
          <a:off x="0" y="0"/>
          <a:ext cx="0" cy="0"/>
          <a:chOff x="0" y="0"/>
          <a:chExt cx="0" cy="0"/>
        </a:xfrm>
      </p:grpSpPr>
      <p:sp>
        <p:nvSpPr>
          <p:cNvPr id="86" name="Shape 86"/>
          <p:cNvSpPr>
            <a:spLocks noGrp="1"/>
          </p:cNvSpPr>
          <p:nvPr>
            <p:ph type="title"/>
          </p:nvPr>
        </p:nvSpPr>
        <p:spPr>
          <a:xfrm>
            <a:off x="1792289" y="3600450"/>
            <a:ext cx="5486401" cy="425054"/>
          </a:xfrm>
          <a:prstGeom prst="rect">
            <a:avLst/>
          </a:prstGeom>
        </p:spPr>
        <p:txBody>
          <a:bodyPr anchor="b"/>
          <a:lstStyle>
            <a:lvl1pPr>
              <a:defRPr sz="1500">
                <a:latin typeface="Flanders Art Sans Bold"/>
                <a:ea typeface="Flanders Art Sans Bold"/>
                <a:cs typeface="Flanders Art Sans Bold"/>
                <a:sym typeface="Flanders Art Sans Bold"/>
              </a:defRPr>
            </a:lvl1pPr>
          </a:lstStyle>
          <a:p>
            <a:pPr lvl="0">
              <a:defRPr sz="1800" b="0"/>
            </a:pPr>
            <a:r>
              <a:rPr sz="1500" b="1"/>
              <a:t>Titeltekst</a:t>
            </a:r>
          </a:p>
        </p:txBody>
      </p:sp>
      <p:sp>
        <p:nvSpPr>
          <p:cNvPr id="87" name="Shape 87"/>
          <p:cNvSpPr>
            <a:spLocks noGrp="1"/>
          </p:cNvSpPr>
          <p:nvPr>
            <p:ph type="body" idx="1"/>
          </p:nvPr>
        </p:nvSpPr>
        <p:spPr>
          <a:xfrm>
            <a:off x="1792289" y="4025503"/>
            <a:ext cx="5486401" cy="603647"/>
          </a:xfrm>
          <a:prstGeom prst="rect">
            <a:avLst/>
          </a:prstGeom>
        </p:spPr>
        <p:txBody>
          <a:bodyPr/>
          <a:lstStyle>
            <a:lvl1pPr marL="0" indent="0">
              <a:spcBef>
                <a:spcPts val="225"/>
              </a:spcBef>
              <a:buSzTx/>
              <a:buFontTx/>
              <a:buNone/>
              <a:defRPr sz="1050"/>
            </a:lvl1pPr>
            <a:lvl2pPr marL="0" indent="342900">
              <a:spcBef>
                <a:spcPts val="225"/>
              </a:spcBef>
              <a:buSzTx/>
              <a:buFontTx/>
              <a:buNone/>
              <a:defRPr sz="1050"/>
            </a:lvl2pPr>
            <a:lvl3pPr marL="0" indent="685800">
              <a:spcBef>
                <a:spcPts val="225"/>
              </a:spcBef>
              <a:buSzTx/>
              <a:buFontTx/>
              <a:buNone/>
              <a:defRPr sz="1050"/>
            </a:lvl3pPr>
            <a:lvl4pPr marL="0" indent="1028700">
              <a:spcBef>
                <a:spcPts val="225"/>
              </a:spcBef>
              <a:buSzTx/>
              <a:buFontTx/>
              <a:buNone/>
              <a:defRPr sz="1050"/>
            </a:lvl4pPr>
            <a:lvl5pPr marL="0" indent="1371600">
              <a:spcBef>
                <a:spcPts val="225"/>
              </a:spcBef>
              <a:buSzTx/>
              <a:buFontTx/>
              <a:buNone/>
              <a:defRPr sz="1050"/>
            </a:lvl5pPr>
          </a:lstStyle>
          <a:p>
            <a:pPr lvl="0">
              <a:defRPr sz="1800"/>
            </a:pPr>
            <a:r>
              <a:rPr sz="1050"/>
              <a:t>Hoofdtekst - niveau één</a:t>
            </a:r>
          </a:p>
          <a:p>
            <a:pPr lvl="1">
              <a:defRPr sz="1800"/>
            </a:pPr>
            <a:r>
              <a:rPr sz="1050"/>
              <a:t>Hoofdtekst - niveau twee</a:t>
            </a:r>
          </a:p>
          <a:p>
            <a:pPr lvl="2">
              <a:defRPr sz="1800"/>
            </a:pPr>
            <a:r>
              <a:rPr sz="1050"/>
              <a:t>Hoofdtekst - niveau drie</a:t>
            </a:r>
          </a:p>
          <a:p>
            <a:pPr lvl="3">
              <a:defRPr sz="1800"/>
            </a:pPr>
            <a:r>
              <a:rPr sz="1050"/>
              <a:t>Hoofdtekst - niveau vier</a:t>
            </a:r>
          </a:p>
          <a:p>
            <a:pPr lvl="4">
              <a:defRPr sz="1800"/>
            </a:pPr>
            <a:r>
              <a:rPr sz="1050"/>
              <a:t>Hoofdtekst - niveau vijf</a:t>
            </a:r>
          </a:p>
        </p:txBody>
      </p:sp>
      <p:sp>
        <p:nvSpPr>
          <p:cNvPr id="88" name="Shape 88"/>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2038256625"/>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1_Verticale titel en tekst">
    <p:spTree>
      <p:nvGrpSpPr>
        <p:cNvPr id="1" name=""/>
        <p:cNvGrpSpPr/>
        <p:nvPr/>
      </p:nvGrpSpPr>
      <p:grpSpPr>
        <a:xfrm>
          <a:off x="0" y="0"/>
          <a:ext cx="0" cy="0"/>
          <a:chOff x="0" y="0"/>
          <a:chExt cx="0" cy="0"/>
        </a:xfrm>
      </p:grpSpPr>
      <p:sp>
        <p:nvSpPr>
          <p:cNvPr id="94" name="Shape 94"/>
          <p:cNvSpPr>
            <a:spLocks noGrp="1"/>
          </p:cNvSpPr>
          <p:nvPr>
            <p:ph type="title"/>
          </p:nvPr>
        </p:nvSpPr>
        <p:spPr>
          <a:xfrm>
            <a:off x="6629400" y="0"/>
            <a:ext cx="2057400" cy="4800602"/>
          </a:xfrm>
          <a:prstGeom prst="rect">
            <a:avLst/>
          </a:prstGeom>
        </p:spPr>
        <p:txBody>
          <a:bodyPr/>
          <a:lstStyle/>
          <a:p>
            <a:pPr lvl="0">
              <a:defRPr sz="1800" b="0"/>
            </a:pPr>
            <a:r>
              <a:rPr sz="3300" b="1"/>
              <a:t>Titeltekst</a:t>
            </a:r>
          </a:p>
        </p:txBody>
      </p:sp>
      <p:sp>
        <p:nvSpPr>
          <p:cNvPr id="95" name="Shape 95"/>
          <p:cNvSpPr>
            <a:spLocks noGrp="1"/>
          </p:cNvSpPr>
          <p:nvPr>
            <p:ph type="body" idx="1"/>
          </p:nvPr>
        </p:nvSpPr>
        <p:spPr>
          <a:xfrm>
            <a:off x="457200" y="205979"/>
            <a:ext cx="6019800" cy="4937522"/>
          </a:xfrm>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96" name="Shape 96"/>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626608166"/>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_Program Slide_Vlaanderen Verbonden">
    <p:spTree>
      <p:nvGrpSpPr>
        <p:cNvPr id="1" name=""/>
        <p:cNvGrpSpPr/>
        <p:nvPr/>
      </p:nvGrpSpPr>
      <p:grpSpPr>
        <a:xfrm>
          <a:off x="0" y="0"/>
          <a:ext cx="0" cy="0"/>
          <a:chOff x="0" y="0"/>
          <a:chExt cx="0" cy="0"/>
        </a:xfrm>
      </p:grpSpPr>
      <p:sp>
        <p:nvSpPr>
          <p:cNvPr id="12" name="Tekstvak 11">
            <a:extLst>
              <a:ext uri="{FF2B5EF4-FFF2-40B4-BE49-F238E27FC236}">
                <a16:creationId xmlns:a16="http://schemas.microsoft.com/office/drawing/2014/main" id="{378A10B1-FED0-4DA5-9A4F-4545323592F3}"/>
              </a:ext>
            </a:extLst>
          </p:cNvPr>
          <p:cNvSpPr txBox="1"/>
          <p:nvPr userDrawn="1"/>
        </p:nvSpPr>
        <p:spPr>
          <a:xfrm>
            <a:off x="1436079" y="930652"/>
            <a:ext cx="5269523" cy="253916"/>
          </a:xfrm>
          <a:prstGeom prst="rect">
            <a:avLst/>
          </a:prstGeom>
          <a:noFill/>
        </p:spPr>
        <p:txBody>
          <a:bodyPr wrap="square" rtlCol="0">
            <a:spAutoFit/>
          </a:bodyPr>
          <a:lstStyle/>
          <a:p>
            <a:endParaRPr lang="nl-BE" sz="1050"/>
          </a:p>
        </p:txBody>
      </p:sp>
      <p:sp>
        <p:nvSpPr>
          <p:cNvPr id="2" name="Tijdelijke aanduiding voor voettekst 1">
            <a:extLst>
              <a:ext uri="{FF2B5EF4-FFF2-40B4-BE49-F238E27FC236}">
                <a16:creationId xmlns:a16="http://schemas.microsoft.com/office/drawing/2014/main" id="{827530FD-0126-417D-B14A-F28B240514E4}"/>
              </a:ext>
            </a:extLst>
          </p:cNvPr>
          <p:cNvSpPr>
            <a:spLocks noGrp="1"/>
          </p:cNvSpPr>
          <p:nvPr>
            <p:ph type="ftr" sz="quarter" idx="10"/>
          </p:nvPr>
        </p:nvSpPr>
        <p:spPr>
          <a:xfrm>
            <a:off x="0" y="4868004"/>
            <a:ext cx="4572000" cy="274637"/>
          </a:xfrm>
        </p:spPr>
        <p:txBody>
          <a:bodyPr/>
          <a:lstStyle>
            <a:lvl1pPr algn="l">
              <a:defRPr/>
            </a:lvl1pPr>
          </a:lstStyle>
          <a:p>
            <a:endParaRPr lang="nl-BE"/>
          </a:p>
        </p:txBody>
      </p:sp>
      <p:sp>
        <p:nvSpPr>
          <p:cNvPr id="4" name="Tijdelijke aanduiding voor tekst 3">
            <a:extLst>
              <a:ext uri="{FF2B5EF4-FFF2-40B4-BE49-F238E27FC236}">
                <a16:creationId xmlns:a16="http://schemas.microsoft.com/office/drawing/2014/main" id="{CF9A8218-D333-421F-B287-4308728C9D82}"/>
              </a:ext>
            </a:extLst>
          </p:cNvPr>
          <p:cNvSpPr>
            <a:spLocks noGrp="1"/>
          </p:cNvSpPr>
          <p:nvPr>
            <p:ph type="body" sz="quarter" idx="11" hasCustomPrompt="1"/>
          </p:nvPr>
        </p:nvSpPr>
        <p:spPr>
          <a:xfrm>
            <a:off x="1477909" y="323573"/>
            <a:ext cx="7374778" cy="591132"/>
          </a:xfrm>
        </p:spPr>
        <p:txBody>
          <a:bodyPr/>
          <a:lstStyle>
            <a:lvl1pPr marL="0" indent="0" algn="l" defTabSz="514350" rtl="0" eaLnBrk="1" latinLnBrk="0" hangingPunct="1">
              <a:buFontTx/>
              <a:buNone/>
              <a:defRPr lang="nl-NL" sz="2100" b="1" kern="1200" dirty="0" smtClean="0">
                <a:solidFill>
                  <a:schemeClr val="tx1"/>
                </a:solidFill>
                <a:latin typeface="+mn-lt"/>
                <a:ea typeface="+mn-ea"/>
                <a:cs typeface="+mn-cs"/>
              </a:defRPr>
            </a:lvl1pPr>
            <a:lvl2pPr marL="0" indent="0" algn="l" defTabSz="514350" rtl="0" eaLnBrk="1" latinLnBrk="0" hangingPunct="1">
              <a:buFontTx/>
              <a:buNone/>
              <a:defRPr lang="nl-NL" sz="2100" b="1" kern="1200" dirty="0" smtClean="0">
                <a:solidFill>
                  <a:schemeClr val="tx1"/>
                </a:solidFill>
                <a:latin typeface="+mn-lt"/>
                <a:ea typeface="+mn-ea"/>
                <a:cs typeface="+mn-cs"/>
              </a:defRPr>
            </a:lvl2pPr>
            <a:lvl3pPr marL="0" indent="0" algn="l" defTabSz="514350" rtl="0" eaLnBrk="1" latinLnBrk="0" hangingPunct="1">
              <a:buFontTx/>
              <a:buNone/>
              <a:defRPr lang="nl-NL" sz="2100" b="1" kern="1200" dirty="0" smtClean="0">
                <a:solidFill>
                  <a:schemeClr val="tx1"/>
                </a:solidFill>
                <a:latin typeface="+mn-lt"/>
                <a:ea typeface="+mn-ea"/>
                <a:cs typeface="+mn-cs"/>
              </a:defRPr>
            </a:lvl3pPr>
            <a:lvl4pPr marL="0" indent="0" algn="l" defTabSz="514350" rtl="0" eaLnBrk="1" latinLnBrk="0" hangingPunct="1">
              <a:buFontTx/>
              <a:buNone/>
              <a:defRPr lang="nl-NL" sz="2100" b="1" kern="1200" dirty="0" smtClean="0">
                <a:solidFill>
                  <a:schemeClr val="tx1"/>
                </a:solidFill>
                <a:latin typeface="+mn-lt"/>
                <a:ea typeface="+mn-ea"/>
                <a:cs typeface="+mn-cs"/>
              </a:defRPr>
            </a:lvl4pPr>
            <a:lvl5pPr marL="0" indent="0" algn="l" defTabSz="514350" rtl="0" eaLnBrk="1" latinLnBrk="0" hangingPunct="1">
              <a:buFontTx/>
              <a:buNone/>
              <a:defRPr lang="nl-BE" sz="2100" b="1" kern="1200" dirty="0">
                <a:solidFill>
                  <a:schemeClr val="tx1"/>
                </a:solidFill>
                <a:latin typeface="+mn-lt"/>
                <a:ea typeface="+mn-ea"/>
                <a:cs typeface="+mn-cs"/>
              </a:defRPr>
            </a:lvl5pPr>
          </a:lstStyle>
          <a:p>
            <a:pPr lvl="0"/>
            <a:r>
              <a:rPr lang="nl-NL"/>
              <a:t>Klik hier om een hoofdtitel toe te voegen</a:t>
            </a:r>
            <a:endParaRPr lang="nl-BE"/>
          </a:p>
        </p:txBody>
      </p:sp>
      <p:sp>
        <p:nvSpPr>
          <p:cNvPr id="7" name="Tijdelijke aanduiding voor tekst 6">
            <a:extLst>
              <a:ext uri="{FF2B5EF4-FFF2-40B4-BE49-F238E27FC236}">
                <a16:creationId xmlns:a16="http://schemas.microsoft.com/office/drawing/2014/main" id="{3F1DFF9D-4553-4CC5-BA5C-B8A65EEE63A6}"/>
              </a:ext>
            </a:extLst>
          </p:cNvPr>
          <p:cNvSpPr>
            <a:spLocks noGrp="1"/>
          </p:cNvSpPr>
          <p:nvPr>
            <p:ph type="body" sz="quarter" idx="12" hasCustomPrompt="1"/>
          </p:nvPr>
        </p:nvSpPr>
        <p:spPr>
          <a:xfrm>
            <a:off x="1477910" y="1053812"/>
            <a:ext cx="7374777" cy="274637"/>
          </a:xfrm>
        </p:spPr>
        <p:txBody>
          <a:bodyPr/>
          <a:lstStyle>
            <a:lvl1pPr marL="0" indent="0">
              <a:buFontTx/>
              <a:buNone/>
              <a:defRPr lang="nl-NL" sz="1013" kern="1200" dirty="0" smtClean="0">
                <a:solidFill>
                  <a:schemeClr val="tx1"/>
                </a:solidFill>
                <a:latin typeface="+mn-lt"/>
                <a:ea typeface="+mn-ea"/>
                <a:cs typeface="+mn-cs"/>
              </a:defRPr>
            </a:lvl1pPr>
            <a:lvl2pPr marL="216000" indent="0">
              <a:buFontTx/>
              <a:buNone/>
              <a:defRPr lang="nl-NL" sz="1013" kern="1200" dirty="0" smtClean="0">
                <a:solidFill>
                  <a:schemeClr val="tx1"/>
                </a:solidFill>
                <a:latin typeface="+mn-lt"/>
                <a:ea typeface="+mn-ea"/>
                <a:cs typeface="+mn-cs"/>
              </a:defRPr>
            </a:lvl2pPr>
            <a:lvl3pPr marL="432000" indent="0">
              <a:buFontTx/>
              <a:buNone/>
              <a:defRPr lang="nl-NL" sz="1013" kern="1200" dirty="0" smtClean="0">
                <a:solidFill>
                  <a:schemeClr val="tx1"/>
                </a:solidFill>
                <a:latin typeface="+mn-lt"/>
                <a:ea typeface="+mn-ea"/>
                <a:cs typeface="+mn-cs"/>
              </a:defRPr>
            </a:lvl3pPr>
            <a:lvl4pPr marL="648000" indent="0">
              <a:buFontTx/>
              <a:buNone/>
              <a:defRPr lang="nl-NL" sz="1013" kern="1200" dirty="0" smtClean="0">
                <a:solidFill>
                  <a:schemeClr val="tx1"/>
                </a:solidFill>
                <a:latin typeface="+mn-lt"/>
                <a:ea typeface="+mn-ea"/>
                <a:cs typeface="+mn-cs"/>
              </a:defRPr>
            </a:lvl4pPr>
            <a:lvl5pPr marL="864000" indent="0">
              <a:buFontTx/>
              <a:buNone/>
              <a:defRPr lang="nl-BE" sz="1013" kern="1200" dirty="0">
                <a:solidFill>
                  <a:schemeClr val="tx1"/>
                </a:solidFill>
                <a:latin typeface="+mn-lt"/>
                <a:ea typeface="+mn-ea"/>
                <a:cs typeface="+mn-cs"/>
              </a:defRPr>
            </a:lvl5pPr>
          </a:lstStyle>
          <a:p>
            <a:pPr lvl="0"/>
            <a:r>
              <a:rPr lang="nl-NL"/>
              <a:t>Klik hier om een eventuele tussentitel toe te voegen</a:t>
            </a:r>
          </a:p>
        </p:txBody>
      </p:sp>
      <p:sp>
        <p:nvSpPr>
          <p:cNvPr id="5" name="Tijdelijke aanduiding voor tekst 4">
            <a:extLst>
              <a:ext uri="{FF2B5EF4-FFF2-40B4-BE49-F238E27FC236}">
                <a16:creationId xmlns:a16="http://schemas.microsoft.com/office/drawing/2014/main" id="{D83F0D27-B89B-4406-9AC1-2344EBE7404B}"/>
              </a:ext>
            </a:extLst>
          </p:cNvPr>
          <p:cNvSpPr>
            <a:spLocks noGrp="1"/>
          </p:cNvSpPr>
          <p:nvPr>
            <p:ph type="body" sz="quarter" idx="13"/>
          </p:nvPr>
        </p:nvSpPr>
        <p:spPr>
          <a:xfrm>
            <a:off x="1477963" y="1516873"/>
            <a:ext cx="7374724" cy="2650316"/>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382807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7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81F6-020B-4130-9258-78653AA23AD9}"/>
              </a:ext>
            </a:extLst>
          </p:cNvPr>
          <p:cNvSpPr>
            <a:spLocks noGrp="1"/>
          </p:cNvSpPr>
          <p:nvPr>
            <p:ph type="ctrTitle"/>
          </p:nvPr>
        </p:nvSpPr>
        <p:spPr>
          <a:xfrm>
            <a:off x="2019300" y="841772"/>
            <a:ext cx="5981700" cy="1790700"/>
          </a:xfrm>
          <a:ln>
            <a:noFill/>
          </a:ln>
        </p:spPr>
        <p:txBody>
          <a:bodyPr anchor="b"/>
          <a:lstStyle>
            <a:lvl1pPr algn="l">
              <a:defRPr sz="4500">
                <a:solidFill>
                  <a:schemeClr val="tx1"/>
                </a:solidFill>
              </a:defRPr>
            </a:lvl1pPr>
          </a:lstStyle>
          <a:p>
            <a:r>
              <a:rPr lang="en-US"/>
              <a:t>Click to edit Master title style</a:t>
            </a:r>
            <a:endParaRPr lang="nl-BE"/>
          </a:p>
        </p:txBody>
      </p:sp>
      <p:sp>
        <p:nvSpPr>
          <p:cNvPr id="3" name="Subtitle 2">
            <a:extLst>
              <a:ext uri="{FF2B5EF4-FFF2-40B4-BE49-F238E27FC236}">
                <a16:creationId xmlns:a16="http://schemas.microsoft.com/office/drawing/2014/main" id="{7EAB7778-6D79-4DF6-A6C4-F669A2F95E01}"/>
              </a:ext>
            </a:extLst>
          </p:cNvPr>
          <p:cNvSpPr>
            <a:spLocks noGrp="1"/>
          </p:cNvSpPr>
          <p:nvPr>
            <p:ph type="subTitle" idx="1"/>
          </p:nvPr>
        </p:nvSpPr>
        <p:spPr>
          <a:xfrm>
            <a:off x="2019299" y="2701528"/>
            <a:ext cx="5981700" cy="1241822"/>
          </a:xfrm>
        </p:spPr>
        <p:txBody>
          <a:bodyPr>
            <a:normAutofit/>
          </a:bodyPr>
          <a:lstStyle>
            <a:lvl1pPr marL="0" indent="0" algn="l">
              <a:buNone/>
              <a:defRPr sz="2100" b="1">
                <a:solidFill>
                  <a:schemeClr val="tx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nl-BE"/>
          </a:p>
        </p:txBody>
      </p:sp>
      <p:cxnSp>
        <p:nvCxnSpPr>
          <p:cNvPr id="12" name="Straight Connector 11">
            <a:extLst>
              <a:ext uri="{FF2B5EF4-FFF2-40B4-BE49-F238E27FC236}">
                <a16:creationId xmlns:a16="http://schemas.microsoft.com/office/drawing/2014/main" id="{ECFEAA23-DDAF-4ECF-8706-562D6DF86456}"/>
              </a:ext>
            </a:extLst>
          </p:cNvPr>
          <p:cNvCxnSpPr>
            <a:cxnSpLocks/>
          </p:cNvCxnSpPr>
          <p:nvPr userDrawn="1"/>
        </p:nvCxnSpPr>
        <p:spPr>
          <a:xfrm>
            <a:off x="1327150" y="1371600"/>
            <a:ext cx="0" cy="3771900"/>
          </a:xfrm>
          <a:prstGeom prst="line">
            <a:avLst/>
          </a:prstGeom>
          <a:ln w="5080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A6F8242-4BB9-4292-937E-562A121F545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2615327" cy="880110"/>
          </a:xfrm>
          <a:prstGeom prst="rect">
            <a:avLst/>
          </a:prstGeom>
        </p:spPr>
      </p:pic>
    </p:spTree>
    <p:extLst>
      <p:ext uri="{BB962C8B-B14F-4D97-AF65-F5344CB8AC3E}">
        <p14:creationId xmlns:p14="http://schemas.microsoft.com/office/powerpoint/2010/main" val="23158804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Alt">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FA6F8242-4BB9-4292-937E-562A121F545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2615327" cy="880110"/>
          </a:xfrm>
          <a:prstGeom prst="rect">
            <a:avLst/>
          </a:prstGeom>
        </p:spPr>
      </p:pic>
      <p:pic>
        <p:nvPicPr>
          <p:cNvPr id="7" name="Graphic 6">
            <a:extLst>
              <a:ext uri="{FF2B5EF4-FFF2-40B4-BE49-F238E27FC236}">
                <a16:creationId xmlns:a16="http://schemas.microsoft.com/office/drawing/2014/main" id="{E3E8BA1A-D532-4BB0-95AC-828E6AD9165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39" b="51180"/>
          <a:stretch/>
        </p:blipFill>
        <p:spPr>
          <a:xfrm>
            <a:off x="0" y="2632473"/>
            <a:ext cx="4309081" cy="2511028"/>
          </a:xfrm>
          <a:prstGeom prst="rect">
            <a:avLst/>
          </a:prstGeom>
        </p:spPr>
      </p:pic>
      <p:pic>
        <p:nvPicPr>
          <p:cNvPr id="10" name="Graphic 9">
            <a:extLst>
              <a:ext uri="{FF2B5EF4-FFF2-40B4-BE49-F238E27FC236}">
                <a16:creationId xmlns:a16="http://schemas.microsoft.com/office/drawing/2014/main" id="{4BA03052-2DBD-45CD-8AA4-36802A11A87D}"/>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39" b="29877"/>
          <a:stretch/>
        </p:blipFill>
        <p:spPr>
          <a:xfrm rot="10800000">
            <a:off x="4834921" y="0"/>
            <a:ext cx="4309079" cy="3606801"/>
          </a:xfrm>
          <a:prstGeom prst="rect">
            <a:avLst/>
          </a:prstGeom>
        </p:spPr>
      </p:pic>
      <p:pic>
        <p:nvPicPr>
          <p:cNvPr id="11" name="Graphic 10">
            <a:extLst>
              <a:ext uri="{FF2B5EF4-FFF2-40B4-BE49-F238E27FC236}">
                <a16:creationId xmlns:a16="http://schemas.microsoft.com/office/drawing/2014/main" id="{788B7EA4-D0C8-4CD4-BFFC-71BE0A5A16D6}"/>
              </a:ext>
            </a:extLst>
          </p:cNvPr>
          <p:cNvPicPr>
            <a:picLocks noChangeAspect="1"/>
          </p:cNvPicPr>
          <p:nvPr userDrawn="1"/>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81513" b="16223"/>
          <a:stretch/>
        </p:blipFill>
        <p:spPr>
          <a:xfrm rot="16200000">
            <a:off x="6514498" y="2513995"/>
            <a:ext cx="949928" cy="4309079"/>
          </a:xfrm>
          <a:prstGeom prst="rect">
            <a:avLst/>
          </a:prstGeom>
        </p:spPr>
      </p:pic>
      <p:sp>
        <p:nvSpPr>
          <p:cNvPr id="2" name="Title 1">
            <a:extLst>
              <a:ext uri="{FF2B5EF4-FFF2-40B4-BE49-F238E27FC236}">
                <a16:creationId xmlns:a16="http://schemas.microsoft.com/office/drawing/2014/main" id="{9EE581F6-020B-4130-9258-78653AA23AD9}"/>
              </a:ext>
            </a:extLst>
          </p:cNvPr>
          <p:cNvSpPr>
            <a:spLocks noGrp="1"/>
          </p:cNvSpPr>
          <p:nvPr>
            <p:ph type="ctrTitle"/>
          </p:nvPr>
        </p:nvSpPr>
        <p:spPr>
          <a:xfrm>
            <a:off x="2019300" y="841772"/>
            <a:ext cx="5981700" cy="1790700"/>
          </a:xfrm>
          <a:ln>
            <a:noFill/>
          </a:ln>
        </p:spPr>
        <p:txBody>
          <a:bodyPr anchor="b"/>
          <a:lstStyle>
            <a:lvl1pPr algn="l">
              <a:defRPr sz="4500">
                <a:solidFill>
                  <a:schemeClr val="tx1"/>
                </a:solidFill>
              </a:defRPr>
            </a:lvl1pPr>
          </a:lstStyle>
          <a:p>
            <a:r>
              <a:rPr lang="en-US"/>
              <a:t>Click to edit Master title style</a:t>
            </a:r>
            <a:endParaRPr lang="nl-BE"/>
          </a:p>
        </p:txBody>
      </p:sp>
      <p:sp>
        <p:nvSpPr>
          <p:cNvPr id="3" name="Subtitle 2">
            <a:extLst>
              <a:ext uri="{FF2B5EF4-FFF2-40B4-BE49-F238E27FC236}">
                <a16:creationId xmlns:a16="http://schemas.microsoft.com/office/drawing/2014/main" id="{7EAB7778-6D79-4DF6-A6C4-F669A2F95E01}"/>
              </a:ext>
            </a:extLst>
          </p:cNvPr>
          <p:cNvSpPr>
            <a:spLocks noGrp="1"/>
          </p:cNvSpPr>
          <p:nvPr>
            <p:ph type="subTitle" idx="1"/>
          </p:nvPr>
        </p:nvSpPr>
        <p:spPr>
          <a:xfrm>
            <a:off x="2019299" y="2701528"/>
            <a:ext cx="5981700" cy="1241822"/>
          </a:xfrm>
        </p:spPr>
        <p:txBody>
          <a:bodyPr>
            <a:normAutofit/>
          </a:bodyPr>
          <a:lstStyle>
            <a:lvl1pPr marL="0" indent="0" algn="l">
              <a:buNone/>
              <a:defRPr sz="2100" b="1">
                <a:solidFill>
                  <a:schemeClr val="tx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nl-BE"/>
          </a:p>
        </p:txBody>
      </p:sp>
    </p:spTree>
    <p:extLst>
      <p:ext uri="{BB962C8B-B14F-4D97-AF65-F5344CB8AC3E}">
        <p14:creationId xmlns:p14="http://schemas.microsoft.com/office/powerpoint/2010/main" val="11129999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6D8CF-CC50-45AF-B893-788C9B5CF1A0}"/>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19BF5ED4-3321-43A2-BF8F-CC9F5E7CEF48}"/>
              </a:ext>
            </a:extLst>
          </p:cNvPr>
          <p:cNvSpPr>
            <a:spLocks noGrp="1"/>
          </p:cNvSpPr>
          <p:nvPr>
            <p:ph idx="1"/>
          </p:nvPr>
        </p:nvSpPr>
        <p:spPr>
          <a:xfrm>
            <a:off x="628650" y="1369219"/>
            <a:ext cx="7886700" cy="29614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7B736B28-74B1-4F52-849F-4513B32A2BC2}"/>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p>
        </p:txBody>
      </p:sp>
      <p:sp>
        <p:nvSpPr>
          <p:cNvPr id="5" name="Footer Placeholder 4">
            <a:extLst>
              <a:ext uri="{FF2B5EF4-FFF2-40B4-BE49-F238E27FC236}">
                <a16:creationId xmlns:a16="http://schemas.microsoft.com/office/drawing/2014/main" id="{02FA7C6B-8B0F-4AD6-AA84-F354571E8B76}"/>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6" name="Slide Number Placeholder 5">
            <a:extLst>
              <a:ext uri="{FF2B5EF4-FFF2-40B4-BE49-F238E27FC236}">
                <a16:creationId xmlns:a16="http://schemas.microsoft.com/office/drawing/2014/main" id="{D12BD542-D6E5-405E-A8FD-3237DD403372}"/>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a:t>
            </a:fld>
            <a:endParaRPr lang="nl-BE" kern="1200">
              <a:solidFill>
                <a:srgbClr val="FFFFFF">
                  <a:tint val="75000"/>
                </a:srgbClr>
              </a:solidFill>
              <a:latin typeface="Open Sans"/>
              <a:ea typeface="+mn-ea"/>
              <a:cs typeface="+mn-cs"/>
            </a:endParaRPr>
          </a:p>
        </p:txBody>
      </p:sp>
    </p:spTree>
    <p:extLst>
      <p:ext uri="{BB962C8B-B14F-4D97-AF65-F5344CB8AC3E}">
        <p14:creationId xmlns:p14="http://schemas.microsoft.com/office/powerpoint/2010/main" val="1241257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 Inhou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2BA3-1A59-4106-AB0B-121C907F47FB}"/>
              </a:ext>
            </a:extLst>
          </p:cNvPr>
          <p:cNvSpPr>
            <a:spLocks noGrp="1"/>
          </p:cNvSpPr>
          <p:nvPr>
            <p:ph type="title"/>
          </p:nvPr>
        </p:nvSpPr>
        <p:spPr/>
        <p:txBody>
          <a:bodyPr/>
          <a:lstStyle/>
          <a:p>
            <a:r>
              <a:rPr lang="nl-NL"/>
              <a:t>Klik om stijl te bewerken</a:t>
            </a:r>
            <a:endParaRPr lang="nl-BE"/>
          </a:p>
        </p:txBody>
      </p:sp>
      <p:sp>
        <p:nvSpPr>
          <p:cNvPr id="3" name="Footer Placeholder 2">
            <a:extLst>
              <a:ext uri="{FF2B5EF4-FFF2-40B4-BE49-F238E27FC236}">
                <a16:creationId xmlns:a16="http://schemas.microsoft.com/office/drawing/2014/main" id="{B9C52538-1FF6-4A48-B824-17232198D1BB}"/>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6E447F7F-BD98-45A3-9CB5-738FC09F80F6}"/>
              </a:ext>
            </a:extLst>
          </p:cNvPr>
          <p:cNvSpPr>
            <a:spLocks noGrp="1"/>
          </p:cNvSpPr>
          <p:nvPr>
            <p:ph type="sldNum" sz="quarter" idx="11"/>
          </p:nvPr>
        </p:nvSpPr>
        <p:spPr/>
        <p:txBody>
          <a:bodyPr/>
          <a:lstStyle/>
          <a:p>
            <a:fld id="{1EABE038-A425-4CC0-917A-1DC3ED725B2E}" type="slidenum">
              <a:rPr lang="nl-BE" smtClean="0"/>
              <a:pPr/>
              <a:t>‹#›</a:t>
            </a:fld>
            <a:endParaRPr lang="nl-BE"/>
          </a:p>
        </p:txBody>
      </p:sp>
      <p:sp>
        <p:nvSpPr>
          <p:cNvPr id="5" name="Tijdelijke aanduiding voor tekst 2">
            <a:extLst>
              <a:ext uri="{FF2B5EF4-FFF2-40B4-BE49-F238E27FC236}">
                <a16:creationId xmlns:a16="http://schemas.microsoft.com/office/drawing/2014/main" id="{7BE2456B-919F-4C28-B6F2-477203DFDD68}"/>
              </a:ext>
            </a:extLst>
          </p:cNvPr>
          <p:cNvSpPr>
            <a:spLocks noGrp="1"/>
          </p:cNvSpPr>
          <p:nvPr>
            <p:ph idx="1"/>
          </p:nvPr>
        </p:nvSpPr>
        <p:spPr>
          <a:xfrm>
            <a:off x="628650" y="1194197"/>
            <a:ext cx="7886700" cy="3438525"/>
          </a:xfrm>
          <a:prstGeom prst="rect">
            <a:avLst/>
          </a:prstGeom>
        </p:spPr>
        <p:txBody>
          <a:bodyPr vert="horz" lIns="0" tIns="45720" rIns="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7777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E9A7E-1032-436E-9F71-B93878F4E832}"/>
              </a:ext>
            </a:extLst>
          </p:cNvPr>
          <p:cNvSpPr>
            <a:spLocks noGrp="1"/>
          </p:cNvSpPr>
          <p:nvPr>
            <p:ph type="title"/>
          </p:nvPr>
        </p:nvSpPr>
        <p:spPr>
          <a:xfrm>
            <a:off x="623888" y="1282304"/>
            <a:ext cx="7886700" cy="2139553"/>
          </a:xfrm>
        </p:spPr>
        <p:txBody>
          <a:bodyPr anchor="b"/>
          <a:lstStyle>
            <a:lvl1pPr>
              <a:defRPr sz="4500">
                <a:solidFill>
                  <a:schemeClr val="tx2"/>
                </a:solidFill>
              </a:defRPr>
            </a:lvl1pPr>
          </a:lstStyle>
          <a:p>
            <a:r>
              <a:rPr lang="en-US"/>
              <a:t>Click to edit Master title style</a:t>
            </a:r>
            <a:endParaRPr lang="nl-BE"/>
          </a:p>
        </p:txBody>
      </p:sp>
      <p:sp>
        <p:nvSpPr>
          <p:cNvPr id="3" name="Text Placeholder 2">
            <a:extLst>
              <a:ext uri="{FF2B5EF4-FFF2-40B4-BE49-F238E27FC236}">
                <a16:creationId xmlns:a16="http://schemas.microsoft.com/office/drawing/2014/main" id="{DD4F41FB-FBC7-4B45-BB62-7FFB37619F98}"/>
              </a:ext>
            </a:extLst>
          </p:cNvPr>
          <p:cNvSpPr>
            <a:spLocks noGrp="1"/>
          </p:cNvSpPr>
          <p:nvPr>
            <p:ph type="body" idx="1"/>
          </p:nvPr>
        </p:nvSpPr>
        <p:spPr>
          <a:xfrm>
            <a:off x="623888" y="3442098"/>
            <a:ext cx="7886700" cy="1047353"/>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BFBC5B-CF5F-4F8C-BEA1-FC5F52EC1014}"/>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p>
        </p:txBody>
      </p:sp>
      <p:sp>
        <p:nvSpPr>
          <p:cNvPr id="5" name="Footer Placeholder 4">
            <a:extLst>
              <a:ext uri="{FF2B5EF4-FFF2-40B4-BE49-F238E27FC236}">
                <a16:creationId xmlns:a16="http://schemas.microsoft.com/office/drawing/2014/main" id="{5FEE0626-8A08-4071-87E4-EED8E8A2864D}"/>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6" name="Slide Number Placeholder 5">
            <a:extLst>
              <a:ext uri="{FF2B5EF4-FFF2-40B4-BE49-F238E27FC236}">
                <a16:creationId xmlns:a16="http://schemas.microsoft.com/office/drawing/2014/main" id="{657BCCF1-8FCF-4954-841C-43BDDE6401D0}"/>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a:t>
            </a:fld>
            <a:endParaRPr lang="nl-BE" kern="1200">
              <a:solidFill>
                <a:srgbClr val="FFFFFF">
                  <a:tint val="75000"/>
                </a:srgbClr>
              </a:solidFill>
              <a:latin typeface="Open Sans"/>
              <a:ea typeface="+mn-ea"/>
              <a:cs typeface="+mn-cs"/>
            </a:endParaRPr>
          </a:p>
        </p:txBody>
      </p:sp>
      <p:pic>
        <p:nvPicPr>
          <p:cNvPr id="9" name="Graphic 8">
            <a:extLst>
              <a:ext uri="{FF2B5EF4-FFF2-40B4-BE49-F238E27FC236}">
                <a16:creationId xmlns:a16="http://schemas.microsoft.com/office/drawing/2014/main" id="{6AF87C94-1E5B-47AA-B5FF-FDB40D5C363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15350" y="4492942"/>
            <a:ext cx="548640" cy="548640"/>
          </a:xfrm>
          <a:prstGeom prst="rect">
            <a:avLst/>
          </a:prstGeom>
        </p:spPr>
      </p:pic>
      <p:cxnSp>
        <p:nvCxnSpPr>
          <p:cNvPr id="10" name="Straight Connector 9">
            <a:extLst>
              <a:ext uri="{FF2B5EF4-FFF2-40B4-BE49-F238E27FC236}">
                <a16:creationId xmlns:a16="http://schemas.microsoft.com/office/drawing/2014/main" id="{0B779DA2-CC16-48C0-949E-FB656E682DB0}"/>
              </a:ext>
            </a:extLst>
          </p:cNvPr>
          <p:cNvCxnSpPr>
            <a:cxnSpLocks/>
          </p:cNvCxnSpPr>
          <p:nvPr userDrawn="1"/>
        </p:nvCxnSpPr>
        <p:spPr>
          <a:xfrm flipH="1">
            <a:off x="0" y="603728"/>
            <a:ext cx="2774950" cy="0"/>
          </a:xfrm>
          <a:prstGeom prst="line">
            <a:avLst/>
          </a:prstGeom>
          <a:ln w="5080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6350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6A5F2-C20F-48CD-B3EC-F35C10A6889F}"/>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40379C4C-C84B-46D5-8B77-9B5C3B92A3AD}"/>
              </a:ext>
            </a:extLst>
          </p:cNvPr>
          <p:cNvSpPr>
            <a:spLocks noGrp="1"/>
          </p:cNvSpPr>
          <p:nvPr>
            <p:ph sz="half" idx="1"/>
          </p:nvPr>
        </p:nvSpPr>
        <p:spPr>
          <a:xfrm>
            <a:off x="628650" y="1369219"/>
            <a:ext cx="3886200" cy="2980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a:extLst>
              <a:ext uri="{FF2B5EF4-FFF2-40B4-BE49-F238E27FC236}">
                <a16:creationId xmlns:a16="http://schemas.microsoft.com/office/drawing/2014/main" id="{F0CD97BA-7BBB-47F2-9790-0583C8D41FE9}"/>
              </a:ext>
            </a:extLst>
          </p:cNvPr>
          <p:cNvSpPr>
            <a:spLocks noGrp="1"/>
          </p:cNvSpPr>
          <p:nvPr>
            <p:ph sz="half" idx="2"/>
          </p:nvPr>
        </p:nvSpPr>
        <p:spPr>
          <a:xfrm>
            <a:off x="4629150" y="1369219"/>
            <a:ext cx="3886200" cy="2980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a:extLst>
              <a:ext uri="{FF2B5EF4-FFF2-40B4-BE49-F238E27FC236}">
                <a16:creationId xmlns:a16="http://schemas.microsoft.com/office/drawing/2014/main" id="{D7D50040-D1DC-43C9-878C-3EB5B5D5E550}"/>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p>
        </p:txBody>
      </p:sp>
      <p:sp>
        <p:nvSpPr>
          <p:cNvPr id="6" name="Footer Placeholder 5">
            <a:extLst>
              <a:ext uri="{FF2B5EF4-FFF2-40B4-BE49-F238E27FC236}">
                <a16:creationId xmlns:a16="http://schemas.microsoft.com/office/drawing/2014/main" id="{AD901A94-9617-4146-9325-AC19BA83FEB5}"/>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7" name="Slide Number Placeholder 6">
            <a:extLst>
              <a:ext uri="{FF2B5EF4-FFF2-40B4-BE49-F238E27FC236}">
                <a16:creationId xmlns:a16="http://schemas.microsoft.com/office/drawing/2014/main" id="{3AF3FD32-71D0-4681-82CF-AA49431AB9DC}"/>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a:t>
            </a:fld>
            <a:endParaRPr lang="nl-BE" kern="1200">
              <a:solidFill>
                <a:srgbClr val="FFFFFF">
                  <a:tint val="75000"/>
                </a:srgbClr>
              </a:solidFill>
              <a:latin typeface="Open Sans"/>
              <a:ea typeface="+mn-ea"/>
              <a:cs typeface="+mn-cs"/>
            </a:endParaRPr>
          </a:p>
        </p:txBody>
      </p:sp>
    </p:spTree>
    <p:extLst>
      <p:ext uri="{BB962C8B-B14F-4D97-AF65-F5344CB8AC3E}">
        <p14:creationId xmlns:p14="http://schemas.microsoft.com/office/powerpoint/2010/main" val="7225587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5008-2B77-4B5C-9D76-9CB4C19FD2CA}"/>
              </a:ext>
            </a:extLst>
          </p:cNvPr>
          <p:cNvSpPr>
            <a:spLocks noGrp="1"/>
          </p:cNvSpPr>
          <p:nvPr>
            <p:ph type="title"/>
          </p:nvPr>
        </p:nvSpPr>
        <p:spPr>
          <a:xfrm>
            <a:off x="629841" y="273844"/>
            <a:ext cx="7886700" cy="994172"/>
          </a:xfrm>
        </p:spPr>
        <p:txBody>
          <a:bodyPr/>
          <a:lstStyle/>
          <a:p>
            <a:r>
              <a:rPr lang="en-US"/>
              <a:t>Click to edit Master title style</a:t>
            </a:r>
            <a:endParaRPr lang="nl-BE"/>
          </a:p>
        </p:txBody>
      </p:sp>
      <p:sp>
        <p:nvSpPr>
          <p:cNvPr id="3" name="Text Placeholder 2">
            <a:extLst>
              <a:ext uri="{FF2B5EF4-FFF2-40B4-BE49-F238E27FC236}">
                <a16:creationId xmlns:a16="http://schemas.microsoft.com/office/drawing/2014/main" id="{7A6C3D5A-9068-4598-BBB8-9C5EF4AB16E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3DAA334-072A-45CA-A31F-CBA3BE340752}"/>
              </a:ext>
            </a:extLst>
          </p:cNvPr>
          <p:cNvSpPr>
            <a:spLocks noGrp="1"/>
          </p:cNvSpPr>
          <p:nvPr>
            <p:ph sz="half" idx="2"/>
          </p:nvPr>
        </p:nvSpPr>
        <p:spPr>
          <a:xfrm>
            <a:off x="629842" y="1878806"/>
            <a:ext cx="3868340" cy="24518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a:extLst>
              <a:ext uri="{FF2B5EF4-FFF2-40B4-BE49-F238E27FC236}">
                <a16:creationId xmlns:a16="http://schemas.microsoft.com/office/drawing/2014/main" id="{4C9AA62D-2053-4986-8911-AFF0F9ABE54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E9B9279-DE26-4013-A7D6-7BBDC1945BF4}"/>
              </a:ext>
            </a:extLst>
          </p:cNvPr>
          <p:cNvSpPr>
            <a:spLocks noGrp="1"/>
          </p:cNvSpPr>
          <p:nvPr>
            <p:ph sz="quarter" idx="4"/>
          </p:nvPr>
        </p:nvSpPr>
        <p:spPr>
          <a:xfrm>
            <a:off x="4629150" y="1878806"/>
            <a:ext cx="3887391" cy="24518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a:extLst>
              <a:ext uri="{FF2B5EF4-FFF2-40B4-BE49-F238E27FC236}">
                <a16:creationId xmlns:a16="http://schemas.microsoft.com/office/drawing/2014/main" id="{D234DA17-97DD-4E0B-BBD4-30C5B58019D2}"/>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p>
        </p:txBody>
      </p:sp>
      <p:sp>
        <p:nvSpPr>
          <p:cNvPr id="8" name="Footer Placeholder 7">
            <a:extLst>
              <a:ext uri="{FF2B5EF4-FFF2-40B4-BE49-F238E27FC236}">
                <a16:creationId xmlns:a16="http://schemas.microsoft.com/office/drawing/2014/main" id="{12757E49-B1DA-4769-B1F6-EAD0D85ED421}"/>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9" name="Slide Number Placeholder 8">
            <a:extLst>
              <a:ext uri="{FF2B5EF4-FFF2-40B4-BE49-F238E27FC236}">
                <a16:creationId xmlns:a16="http://schemas.microsoft.com/office/drawing/2014/main" id="{B4ED28B2-4D01-4F8B-BC6D-F284E62CD93B}"/>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a:t>
            </a:fld>
            <a:endParaRPr lang="nl-BE" kern="1200">
              <a:solidFill>
                <a:srgbClr val="FFFFFF">
                  <a:tint val="75000"/>
                </a:srgbClr>
              </a:solidFill>
              <a:latin typeface="Open Sans"/>
              <a:ea typeface="+mn-ea"/>
              <a:cs typeface="+mn-cs"/>
            </a:endParaRPr>
          </a:p>
        </p:txBody>
      </p:sp>
    </p:spTree>
    <p:extLst>
      <p:ext uri="{BB962C8B-B14F-4D97-AF65-F5344CB8AC3E}">
        <p14:creationId xmlns:p14="http://schemas.microsoft.com/office/powerpoint/2010/main" val="12529727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68542-7177-47D4-A03D-FAD8A9F13323}"/>
              </a:ext>
            </a:extLst>
          </p:cNvPr>
          <p:cNvSpPr>
            <a:spLocks noGrp="1"/>
          </p:cNvSpPr>
          <p:nvPr>
            <p:ph type="title"/>
          </p:nvPr>
        </p:nvSpPr>
        <p:spPr/>
        <p:txBody>
          <a:bodyPr/>
          <a:lstStyle/>
          <a:p>
            <a:r>
              <a:rPr lang="en-US"/>
              <a:t>Click to edit Master title style</a:t>
            </a:r>
            <a:endParaRPr lang="nl-BE"/>
          </a:p>
        </p:txBody>
      </p:sp>
      <p:sp>
        <p:nvSpPr>
          <p:cNvPr id="3" name="Date Placeholder 2">
            <a:extLst>
              <a:ext uri="{FF2B5EF4-FFF2-40B4-BE49-F238E27FC236}">
                <a16:creationId xmlns:a16="http://schemas.microsoft.com/office/drawing/2014/main" id="{C02D0216-A650-4C2D-97A8-108271D401DD}"/>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p>
        </p:txBody>
      </p:sp>
      <p:sp>
        <p:nvSpPr>
          <p:cNvPr id="4" name="Footer Placeholder 3">
            <a:extLst>
              <a:ext uri="{FF2B5EF4-FFF2-40B4-BE49-F238E27FC236}">
                <a16:creationId xmlns:a16="http://schemas.microsoft.com/office/drawing/2014/main" id="{76A4C747-7DED-4CEF-9C8A-5178A125ECBC}"/>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5" name="Slide Number Placeholder 4">
            <a:extLst>
              <a:ext uri="{FF2B5EF4-FFF2-40B4-BE49-F238E27FC236}">
                <a16:creationId xmlns:a16="http://schemas.microsoft.com/office/drawing/2014/main" id="{333AD754-E594-4BD6-B086-1D871DE909E1}"/>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a:t>
            </a:fld>
            <a:endParaRPr lang="nl-BE" kern="1200">
              <a:solidFill>
                <a:srgbClr val="FFFFFF">
                  <a:tint val="75000"/>
                </a:srgbClr>
              </a:solidFill>
              <a:latin typeface="Open Sans"/>
              <a:ea typeface="+mn-ea"/>
              <a:cs typeface="+mn-cs"/>
            </a:endParaRPr>
          </a:p>
        </p:txBody>
      </p:sp>
    </p:spTree>
    <p:extLst>
      <p:ext uri="{BB962C8B-B14F-4D97-AF65-F5344CB8AC3E}">
        <p14:creationId xmlns:p14="http://schemas.microsoft.com/office/powerpoint/2010/main" val="6241189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FC3AFD-877F-46F5-85F8-F1897CDDFF75}"/>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p>
        </p:txBody>
      </p:sp>
      <p:sp>
        <p:nvSpPr>
          <p:cNvPr id="3" name="Footer Placeholder 2">
            <a:extLst>
              <a:ext uri="{FF2B5EF4-FFF2-40B4-BE49-F238E27FC236}">
                <a16:creationId xmlns:a16="http://schemas.microsoft.com/office/drawing/2014/main" id="{1B69C332-6AE6-4DDD-808A-B0C1F1B04A01}"/>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4" name="Slide Number Placeholder 3">
            <a:extLst>
              <a:ext uri="{FF2B5EF4-FFF2-40B4-BE49-F238E27FC236}">
                <a16:creationId xmlns:a16="http://schemas.microsoft.com/office/drawing/2014/main" id="{6FACCC55-E3D8-4C6F-BBBF-E6E534EC436C}"/>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a:t>
            </a:fld>
            <a:endParaRPr lang="nl-BE" kern="1200">
              <a:solidFill>
                <a:srgbClr val="FFFFFF">
                  <a:tint val="75000"/>
                </a:srgbClr>
              </a:solidFill>
              <a:latin typeface="Open Sans"/>
              <a:ea typeface="+mn-ea"/>
              <a:cs typeface="+mn-cs"/>
            </a:endParaRPr>
          </a:p>
        </p:txBody>
      </p:sp>
    </p:spTree>
    <p:extLst>
      <p:ext uri="{BB962C8B-B14F-4D97-AF65-F5344CB8AC3E}">
        <p14:creationId xmlns:p14="http://schemas.microsoft.com/office/powerpoint/2010/main" val="25826100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2BD85-F79C-4DB3-8BC2-B0A5587A118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nl-BE"/>
          </a:p>
        </p:txBody>
      </p:sp>
      <p:sp>
        <p:nvSpPr>
          <p:cNvPr id="3" name="Content Placeholder 2">
            <a:extLst>
              <a:ext uri="{FF2B5EF4-FFF2-40B4-BE49-F238E27FC236}">
                <a16:creationId xmlns:a16="http://schemas.microsoft.com/office/drawing/2014/main" id="{666D9B68-1F19-42A0-BF4A-AAB4D97F81FF}"/>
              </a:ext>
            </a:extLst>
          </p:cNvPr>
          <p:cNvSpPr>
            <a:spLocks noGrp="1"/>
          </p:cNvSpPr>
          <p:nvPr>
            <p:ph idx="1"/>
          </p:nvPr>
        </p:nvSpPr>
        <p:spPr>
          <a:xfrm>
            <a:off x="3887391" y="740569"/>
            <a:ext cx="4626768" cy="359013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a:extLst>
              <a:ext uri="{FF2B5EF4-FFF2-40B4-BE49-F238E27FC236}">
                <a16:creationId xmlns:a16="http://schemas.microsoft.com/office/drawing/2014/main" id="{43B448F8-DFC3-4173-89CA-C5A131FABB42}"/>
              </a:ext>
            </a:extLst>
          </p:cNvPr>
          <p:cNvSpPr>
            <a:spLocks noGrp="1"/>
          </p:cNvSpPr>
          <p:nvPr>
            <p:ph type="body" sz="half" idx="2"/>
          </p:nvPr>
        </p:nvSpPr>
        <p:spPr>
          <a:xfrm>
            <a:off x="629841" y="1543050"/>
            <a:ext cx="2949178" cy="278765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9108B59-8EB2-4E61-91FF-A23996DF2EE3}"/>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p>
        </p:txBody>
      </p:sp>
      <p:sp>
        <p:nvSpPr>
          <p:cNvPr id="6" name="Footer Placeholder 5">
            <a:extLst>
              <a:ext uri="{FF2B5EF4-FFF2-40B4-BE49-F238E27FC236}">
                <a16:creationId xmlns:a16="http://schemas.microsoft.com/office/drawing/2014/main" id="{1BA6B842-4926-4521-87C9-6BA723E23705}"/>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7" name="Slide Number Placeholder 6">
            <a:extLst>
              <a:ext uri="{FF2B5EF4-FFF2-40B4-BE49-F238E27FC236}">
                <a16:creationId xmlns:a16="http://schemas.microsoft.com/office/drawing/2014/main" id="{23731CB4-2170-4762-9447-6851D4702AF6}"/>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a:t>
            </a:fld>
            <a:endParaRPr lang="nl-BE" kern="1200">
              <a:solidFill>
                <a:srgbClr val="FFFFFF">
                  <a:tint val="75000"/>
                </a:srgbClr>
              </a:solidFill>
              <a:latin typeface="Open Sans"/>
              <a:ea typeface="+mn-ea"/>
              <a:cs typeface="+mn-cs"/>
            </a:endParaRPr>
          </a:p>
        </p:txBody>
      </p:sp>
    </p:spTree>
    <p:extLst>
      <p:ext uri="{BB962C8B-B14F-4D97-AF65-F5344CB8AC3E}">
        <p14:creationId xmlns:p14="http://schemas.microsoft.com/office/powerpoint/2010/main" val="18068202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D7574-D5C0-450E-9FD7-EE94BB226B5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nl-BE"/>
          </a:p>
        </p:txBody>
      </p:sp>
      <p:sp>
        <p:nvSpPr>
          <p:cNvPr id="3" name="Picture Placeholder 2">
            <a:extLst>
              <a:ext uri="{FF2B5EF4-FFF2-40B4-BE49-F238E27FC236}">
                <a16:creationId xmlns:a16="http://schemas.microsoft.com/office/drawing/2014/main" id="{F4129843-8BBE-4F31-A779-81DBD546B80D}"/>
              </a:ext>
            </a:extLst>
          </p:cNvPr>
          <p:cNvSpPr>
            <a:spLocks noGrp="1"/>
          </p:cNvSpPr>
          <p:nvPr>
            <p:ph type="pic" idx="1"/>
          </p:nvPr>
        </p:nvSpPr>
        <p:spPr>
          <a:xfrm>
            <a:off x="4121150" y="577850"/>
            <a:ext cx="3975101" cy="3420269"/>
          </a:xfrm>
          <a:noFill/>
          <a:ln>
            <a:noFill/>
          </a:ln>
          <a:effectLst>
            <a:outerShdw dist="381000" dir="2700000" algn="tl" rotWithShape="0">
              <a:schemeClr val="accent5"/>
            </a:outerShdw>
          </a:effectLst>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nl-BE"/>
          </a:p>
        </p:txBody>
      </p:sp>
      <p:sp>
        <p:nvSpPr>
          <p:cNvPr id="4" name="Text Placeholder 3">
            <a:extLst>
              <a:ext uri="{FF2B5EF4-FFF2-40B4-BE49-F238E27FC236}">
                <a16:creationId xmlns:a16="http://schemas.microsoft.com/office/drawing/2014/main" id="{DFC22698-3703-4ACD-BAC2-DCE64ED42D7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E8C9371-0967-4736-BD9E-06397624B609}"/>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p>
        </p:txBody>
      </p:sp>
      <p:sp>
        <p:nvSpPr>
          <p:cNvPr id="6" name="Footer Placeholder 5">
            <a:extLst>
              <a:ext uri="{FF2B5EF4-FFF2-40B4-BE49-F238E27FC236}">
                <a16:creationId xmlns:a16="http://schemas.microsoft.com/office/drawing/2014/main" id="{F24923DA-D423-4EC0-99E1-BC1D02C9C3AF}"/>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7" name="Slide Number Placeholder 6">
            <a:extLst>
              <a:ext uri="{FF2B5EF4-FFF2-40B4-BE49-F238E27FC236}">
                <a16:creationId xmlns:a16="http://schemas.microsoft.com/office/drawing/2014/main" id="{32140468-A184-4BFC-965A-AC8C461044B2}"/>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a:t>
            </a:fld>
            <a:endParaRPr lang="nl-BE" kern="1200">
              <a:solidFill>
                <a:srgbClr val="FFFFFF">
                  <a:tint val="75000"/>
                </a:srgbClr>
              </a:solidFill>
              <a:latin typeface="Open Sans"/>
              <a:ea typeface="+mn-ea"/>
              <a:cs typeface="+mn-cs"/>
            </a:endParaRPr>
          </a:p>
        </p:txBody>
      </p:sp>
    </p:spTree>
    <p:extLst>
      <p:ext uri="{BB962C8B-B14F-4D97-AF65-F5344CB8AC3E}">
        <p14:creationId xmlns:p14="http://schemas.microsoft.com/office/powerpoint/2010/main" val="28598120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81F6-020B-4130-9258-78653AA23AD9}"/>
              </a:ext>
            </a:extLst>
          </p:cNvPr>
          <p:cNvSpPr>
            <a:spLocks noGrp="1"/>
          </p:cNvSpPr>
          <p:nvPr>
            <p:ph type="ctrTitle"/>
          </p:nvPr>
        </p:nvSpPr>
        <p:spPr>
          <a:xfrm>
            <a:off x="2019300" y="841772"/>
            <a:ext cx="5981700" cy="1790700"/>
          </a:xfrm>
          <a:ln>
            <a:noFill/>
          </a:ln>
        </p:spPr>
        <p:txBody>
          <a:bodyPr anchor="b"/>
          <a:lstStyle>
            <a:lvl1pPr algn="l">
              <a:defRPr sz="4500">
                <a:solidFill>
                  <a:schemeClr val="tx1"/>
                </a:solidFill>
              </a:defRPr>
            </a:lvl1pPr>
          </a:lstStyle>
          <a:p>
            <a:r>
              <a:rPr lang="en-US"/>
              <a:t>Click to edit Master title style</a:t>
            </a:r>
            <a:endParaRPr lang="nl-BE"/>
          </a:p>
        </p:txBody>
      </p:sp>
      <p:sp>
        <p:nvSpPr>
          <p:cNvPr id="3" name="Subtitle 2">
            <a:extLst>
              <a:ext uri="{FF2B5EF4-FFF2-40B4-BE49-F238E27FC236}">
                <a16:creationId xmlns:a16="http://schemas.microsoft.com/office/drawing/2014/main" id="{7EAB7778-6D79-4DF6-A6C4-F669A2F95E01}"/>
              </a:ext>
            </a:extLst>
          </p:cNvPr>
          <p:cNvSpPr>
            <a:spLocks noGrp="1"/>
          </p:cNvSpPr>
          <p:nvPr>
            <p:ph type="subTitle" idx="1"/>
          </p:nvPr>
        </p:nvSpPr>
        <p:spPr>
          <a:xfrm>
            <a:off x="2019299" y="2701528"/>
            <a:ext cx="5981700" cy="1241822"/>
          </a:xfrm>
        </p:spPr>
        <p:txBody>
          <a:bodyPr>
            <a:normAutofit/>
          </a:bodyPr>
          <a:lstStyle>
            <a:lvl1pPr marL="0" indent="0" algn="l">
              <a:buNone/>
              <a:defRPr sz="2100" b="1">
                <a:solidFill>
                  <a:schemeClr val="bg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nl-BE"/>
          </a:p>
        </p:txBody>
      </p:sp>
      <p:cxnSp>
        <p:nvCxnSpPr>
          <p:cNvPr id="12" name="Straight Connector 11">
            <a:extLst>
              <a:ext uri="{FF2B5EF4-FFF2-40B4-BE49-F238E27FC236}">
                <a16:creationId xmlns:a16="http://schemas.microsoft.com/office/drawing/2014/main" id="{ECFEAA23-DDAF-4ECF-8706-562D6DF86456}"/>
              </a:ext>
            </a:extLst>
          </p:cNvPr>
          <p:cNvCxnSpPr>
            <a:cxnSpLocks/>
          </p:cNvCxnSpPr>
          <p:nvPr userDrawn="1"/>
        </p:nvCxnSpPr>
        <p:spPr>
          <a:xfrm>
            <a:off x="1327150" y="1371600"/>
            <a:ext cx="0" cy="3771900"/>
          </a:xfrm>
          <a:prstGeom prst="line">
            <a:avLst/>
          </a:prstGeom>
          <a:ln w="5080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BDACAD1-6D81-4C4C-A2D4-CDF9E180DD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2615327" cy="880110"/>
          </a:xfrm>
          <a:prstGeom prst="rect">
            <a:avLst/>
          </a:prstGeom>
        </p:spPr>
      </p:pic>
    </p:spTree>
    <p:extLst>
      <p:ext uri="{BB962C8B-B14F-4D97-AF65-F5344CB8AC3E}">
        <p14:creationId xmlns:p14="http://schemas.microsoft.com/office/powerpoint/2010/main" val="10961617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Slide Alt">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FA6F8242-4BB9-4292-937E-562A121F545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2615327" cy="880110"/>
          </a:xfrm>
          <a:prstGeom prst="rect">
            <a:avLst/>
          </a:prstGeom>
        </p:spPr>
      </p:pic>
      <p:pic>
        <p:nvPicPr>
          <p:cNvPr id="7" name="Graphic 6">
            <a:extLst>
              <a:ext uri="{FF2B5EF4-FFF2-40B4-BE49-F238E27FC236}">
                <a16:creationId xmlns:a16="http://schemas.microsoft.com/office/drawing/2014/main" id="{E3E8BA1A-D532-4BB0-95AC-828E6AD9165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39" b="51180"/>
          <a:stretch/>
        </p:blipFill>
        <p:spPr>
          <a:xfrm>
            <a:off x="0" y="2632473"/>
            <a:ext cx="4309081" cy="2511028"/>
          </a:xfrm>
          <a:prstGeom prst="rect">
            <a:avLst/>
          </a:prstGeom>
        </p:spPr>
      </p:pic>
      <p:pic>
        <p:nvPicPr>
          <p:cNvPr id="10" name="Graphic 9">
            <a:extLst>
              <a:ext uri="{FF2B5EF4-FFF2-40B4-BE49-F238E27FC236}">
                <a16:creationId xmlns:a16="http://schemas.microsoft.com/office/drawing/2014/main" id="{4BA03052-2DBD-45CD-8AA4-36802A11A87D}"/>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39" b="29877"/>
          <a:stretch/>
        </p:blipFill>
        <p:spPr>
          <a:xfrm rot="10800000">
            <a:off x="4834921" y="0"/>
            <a:ext cx="4309079" cy="3606801"/>
          </a:xfrm>
          <a:prstGeom prst="rect">
            <a:avLst/>
          </a:prstGeom>
        </p:spPr>
      </p:pic>
      <p:pic>
        <p:nvPicPr>
          <p:cNvPr id="11" name="Graphic 10">
            <a:extLst>
              <a:ext uri="{FF2B5EF4-FFF2-40B4-BE49-F238E27FC236}">
                <a16:creationId xmlns:a16="http://schemas.microsoft.com/office/drawing/2014/main" id="{788B7EA4-D0C8-4CD4-BFFC-71BE0A5A16D6}"/>
              </a:ext>
            </a:extLst>
          </p:cNvPr>
          <p:cNvPicPr>
            <a:picLocks noChangeAspect="1"/>
          </p:cNvPicPr>
          <p:nvPr userDrawn="1"/>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81513" b="16223"/>
          <a:stretch/>
        </p:blipFill>
        <p:spPr>
          <a:xfrm rot="16200000">
            <a:off x="6514498" y="2513995"/>
            <a:ext cx="949928" cy="4309079"/>
          </a:xfrm>
          <a:prstGeom prst="rect">
            <a:avLst/>
          </a:prstGeom>
        </p:spPr>
      </p:pic>
      <p:sp>
        <p:nvSpPr>
          <p:cNvPr id="2" name="Title 1">
            <a:extLst>
              <a:ext uri="{FF2B5EF4-FFF2-40B4-BE49-F238E27FC236}">
                <a16:creationId xmlns:a16="http://schemas.microsoft.com/office/drawing/2014/main" id="{9EE581F6-020B-4130-9258-78653AA23AD9}"/>
              </a:ext>
            </a:extLst>
          </p:cNvPr>
          <p:cNvSpPr>
            <a:spLocks noGrp="1"/>
          </p:cNvSpPr>
          <p:nvPr>
            <p:ph type="ctrTitle"/>
          </p:nvPr>
        </p:nvSpPr>
        <p:spPr>
          <a:xfrm>
            <a:off x="2019300" y="841772"/>
            <a:ext cx="5981700" cy="1790700"/>
          </a:xfrm>
          <a:ln>
            <a:noFill/>
          </a:ln>
        </p:spPr>
        <p:txBody>
          <a:bodyPr anchor="b"/>
          <a:lstStyle>
            <a:lvl1pPr algn="l">
              <a:defRPr sz="4500">
                <a:solidFill>
                  <a:schemeClr val="tx1"/>
                </a:solidFill>
              </a:defRPr>
            </a:lvl1pPr>
          </a:lstStyle>
          <a:p>
            <a:r>
              <a:rPr lang="en-US"/>
              <a:t>Click to edit Master title style</a:t>
            </a:r>
            <a:endParaRPr lang="nl-BE"/>
          </a:p>
        </p:txBody>
      </p:sp>
      <p:sp>
        <p:nvSpPr>
          <p:cNvPr id="3" name="Subtitle 2">
            <a:extLst>
              <a:ext uri="{FF2B5EF4-FFF2-40B4-BE49-F238E27FC236}">
                <a16:creationId xmlns:a16="http://schemas.microsoft.com/office/drawing/2014/main" id="{7EAB7778-6D79-4DF6-A6C4-F669A2F95E01}"/>
              </a:ext>
            </a:extLst>
          </p:cNvPr>
          <p:cNvSpPr>
            <a:spLocks noGrp="1"/>
          </p:cNvSpPr>
          <p:nvPr>
            <p:ph type="subTitle" idx="1"/>
          </p:nvPr>
        </p:nvSpPr>
        <p:spPr>
          <a:xfrm>
            <a:off x="2019299" y="2701528"/>
            <a:ext cx="5981700" cy="1241822"/>
          </a:xfrm>
        </p:spPr>
        <p:txBody>
          <a:bodyPr>
            <a:normAutofit/>
          </a:bodyPr>
          <a:lstStyle>
            <a:lvl1pPr marL="0" indent="0" algn="l">
              <a:buNone/>
              <a:defRPr sz="2100" b="1">
                <a:solidFill>
                  <a:schemeClr val="bg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nl-BE"/>
          </a:p>
        </p:txBody>
      </p:sp>
    </p:spTree>
    <p:extLst>
      <p:ext uri="{BB962C8B-B14F-4D97-AF65-F5344CB8AC3E}">
        <p14:creationId xmlns:p14="http://schemas.microsoft.com/office/powerpoint/2010/main" val="26270177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6D8CF-CC50-45AF-B893-788C9B5CF1A0}"/>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19BF5ED4-3321-43A2-BF8F-CC9F5E7CEF48}"/>
              </a:ext>
            </a:extLst>
          </p:cNvPr>
          <p:cNvSpPr>
            <a:spLocks noGrp="1"/>
          </p:cNvSpPr>
          <p:nvPr>
            <p:ph idx="1"/>
          </p:nvPr>
        </p:nvSpPr>
        <p:spPr>
          <a:xfrm>
            <a:off x="628650" y="1369219"/>
            <a:ext cx="7886700" cy="29614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7B736B28-74B1-4F52-849F-4513B32A2BC2}"/>
              </a:ext>
            </a:extLst>
          </p:cNvPr>
          <p:cNvSpPr>
            <a:spLocks noGrp="1"/>
          </p:cNvSpPr>
          <p:nvPr>
            <p:ph type="dt" sz="half" idx="10"/>
          </p:nvPr>
        </p:nvSpPr>
        <p:spPr/>
        <p:txBody>
          <a:bodyPr/>
          <a:lstStyle/>
          <a:p>
            <a:r>
              <a:rPr lang="nl-BE"/>
              <a:t>20.08.21</a:t>
            </a:r>
          </a:p>
        </p:txBody>
      </p:sp>
      <p:sp>
        <p:nvSpPr>
          <p:cNvPr id="5" name="Footer Placeholder 4">
            <a:extLst>
              <a:ext uri="{FF2B5EF4-FFF2-40B4-BE49-F238E27FC236}">
                <a16:creationId xmlns:a16="http://schemas.microsoft.com/office/drawing/2014/main" id="{02FA7C6B-8B0F-4AD6-AA84-F354571E8B76}"/>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D12BD542-D6E5-405E-A8FD-3237DD403372}"/>
              </a:ext>
            </a:extLst>
          </p:cNvPr>
          <p:cNvSpPr>
            <a:spLocks noGrp="1"/>
          </p:cNvSpPr>
          <p:nvPr>
            <p:ph type="sldNum" sz="quarter" idx="12"/>
          </p:nvPr>
        </p:nvSpPr>
        <p:spPr/>
        <p:txBody>
          <a:bodyPr/>
          <a:lstStyle/>
          <a:p>
            <a:fld id="{3A93BCF5-A822-4033-88D0-CE017647B4F5}" type="slidenum">
              <a:rPr lang="nl-BE" smtClean="0"/>
              <a:t>‹#›</a:t>
            </a:fld>
            <a:endParaRPr lang="nl-BE"/>
          </a:p>
        </p:txBody>
      </p:sp>
    </p:spTree>
    <p:extLst>
      <p:ext uri="{BB962C8B-B14F-4D97-AF65-F5344CB8AC3E}">
        <p14:creationId xmlns:p14="http://schemas.microsoft.com/office/powerpoint/2010/main" val="382544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 Boventitel + Inhou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194197"/>
            <a:ext cx="7886700" cy="3438525"/>
          </a:xfrm>
        </p:spPr>
        <p:txBody>
          <a:bodyPr/>
          <a:lstStyle>
            <a:lvl1pPr>
              <a:defRPr u="none"/>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20313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E9A7E-1032-436E-9F71-B93878F4E832}"/>
              </a:ext>
            </a:extLst>
          </p:cNvPr>
          <p:cNvSpPr>
            <a:spLocks noGrp="1"/>
          </p:cNvSpPr>
          <p:nvPr>
            <p:ph type="title"/>
          </p:nvPr>
        </p:nvSpPr>
        <p:spPr>
          <a:xfrm>
            <a:off x="623888" y="1282304"/>
            <a:ext cx="7886700" cy="2139553"/>
          </a:xfrm>
        </p:spPr>
        <p:txBody>
          <a:bodyPr anchor="b"/>
          <a:lstStyle>
            <a:lvl1pPr>
              <a:defRPr sz="4500">
                <a:solidFill>
                  <a:schemeClr val="bg2"/>
                </a:solidFill>
              </a:defRPr>
            </a:lvl1pPr>
          </a:lstStyle>
          <a:p>
            <a:r>
              <a:rPr lang="en-US"/>
              <a:t>Click to edit Master title style</a:t>
            </a:r>
            <a:endParaRPr lang="nl-BE"/>
          </a:p>
        </p:txBody>
      </p:sp>
      <p:sp>
        <p:nvSpPr>
          <p:cNvPr id="3" name="Text Placeholder 2">
            <a:extLst>
              <a:ext uri="{FF2B5EF4-FFF2-40B4-BE49-F238E27FC236}">
                <a16:creationId xmlns:a16="http://schemas.microsoft.com/office/drawing/2014/main" id="{DD4F41FB-FBC7-4B45-BB62-7FFB37619F98}"/>
              </a:ext>
            </a:extLst>
          </p:cNvPr>
          <p:cNvSpPr>
            <a:spLocks noGrp="1"/>
          </p:cNvSpPr>
          <p:nvPr>
            <p:ph type="body" idx="1"/>
          </p:nvPr>
        </p:nvSpPr>
        <p:spPr>
          <a:xfrm>
            <a:off x="623888" y="3442098"/>
            <a:ext cx="7886700" cy="1047353"/>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BFBC5B-CF5F-4F8C-BEA1-FC5F52EC1014}"/>
              </a:ext>
            </a:extLst>
          </p:cNvPr>
          <p:cNvSpPr>
            <a:spLocks noGrp="1"/>
          </p:cNvSpPr>
          <p:nvPr>
            <p:ph type="dt" sz="half" idx="10"/>
          </p:nvPr>
        </p:nvSpPr>
        <p:spPr/>
        <p:txBody>
          <a:bodyPr/>
          <a:lstStyle/>
          <a:p>
            <a:r>
              <a:rPr lang="nl-BE"/>
              <a:t>20.08.21</a:t>
            </a:r>
          </a:p>
        </p:txBody>
      </p:sp>
      <p:sp>
        <p:nvSpPr>
          <p:cNvPr id="5" name="Footer Placeholder 4">
            <a:extLst>
              <a:ext uri="{FF2B5EF4-FFF2-40B4-BE49-F238E27FC236}">
                <a16:creationId xmlns:a16="http://schemas.microsoft.com/office/drawing/2014/main" id="{5FEE0626-8A08-4071-87E4-EED8E8A2864D}"/>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657BCCF1-8FCF-4954-841C-43BDDE6401D0}"/>
              </a:ext>
            </a:extLst>
          </p:cNvPr>
          <p:cNvSpPr>
            <a:spLocks noGrp="1"/>
          </p:cNvSpPr>
          <p:nvPr>
            <p:ph type="sldNum" sz="quarter" idx="12"/>
          </p:nvPr>
        </p:nvSpPr>
        <p:spPr/>
        <p:txBody>
          <a:bodyPr/>
          <a:lstStyle/>
          <a:p>
            <a:fld id="{3A93BCF5-A822-4033-88D0-CE017647B4F5}" type="slidenum">
              <a:rPr lang="nl-BE" smtClean="0"/>
              <a:t>‹#›</a:t>
            </a:fld>
            <a:endParaRPr lang="nl-BE"/>
          </a:p>
        </p:txBody>
      </p:sp>
      <p:pic>
        <p:nvPicPr>
          <p:cNvPr id="7" name="Graphic 6">
            <a:extLst>
              <a:ext uri="{FF2B5EF4-FFF2-40B4-BE49-F238E27FC236}">
                <a16:creationId xmlns:a16="http://schemas.microsoft.com/office/drawing/2014/main" id="{06C68D71-CCBC-4DD4-B206-E42106D07D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2615327" cy="880110"/>
          </a:xfrm>
          <a:prstGeom prst="rect">
            <a:avLst/>
          </a:prstGeom>
        </p:spPr>
      </p:pic>
      <p:cxnSp>
        <p:nvCxnSpPr>
          <p:cNvPr id="8" name="Straight Connector 7">
            <a:extLst>
              <a:ext uri="{FF2B5EF4-FFF2-40B4-BE49-F238E27FC236}">
                <a16:creationId xmlns:a16="http://schemas.microsoft.com/office/drawing/2014/main" id="{9568891C-828A-4DB5-B4B5-38076DFA3B2A}"/>
              </a:ext>
            </a:extLst>
          </p:cNvPr>
          <p:cNvCxnSpPr>
            <a:cxnSpLocks/>
          </p:cNvCxnSpPr>
          <p:nvPr userDrawn="1"/>
        </p:nvCxnSpPr>
        <p:spPr>
          <a:xfrm flipH="1">
            <a:off x="0" y="603728"/>
            <a:ext cx="2774950" cy="0"/>
          </a:xfrm>
          <a:prstGeom prst="line">
            <a:avLst/>
          </a:prstGeom>
          <a:ln w="5080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39BA7C7A-819C-4BED-A6A2-346B3180C16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15350" y="4492466"/>
            <a:ext cx="548640" cy="548640"/>
          </a:xfrm>
          <a:prstGeom prst="rect">
            <a:avLst/>
          </a:prstGeom>
        </p:spPr>
      </p:pic>
    </p:spTree>
    <p:extLst>
      <p:ext uri="{BB962C8B-B14F-4D97-AF65-F5344CB8AC3E}">
        <p14:creationId xmlns:p14="http://schemas.microsoft.com/office/powerpoint/2010/main" val="35582916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6A5F2-C20F-48CD-B3EC-F35C10A6889F}"/>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40379C4C-C84B-46D5-8B77-9B5C3B92A3AD}"/>
              </a:ext>
            </a:extLst>
          </p:cNvPr>
          <p:cNvSpPr>
            <a:spLocks noGrp="1"/>
          </p:cNvSpPr>
          <p:nvPr>
            <p:ph sz="half" idx="1"/>
          </p:nvPr>
        </p:nvSpPr>
        <p:spPr>
          <a:xfrm>
            <a:off x="628650" y="1369219"/>
            <a:ext cx="3886200" cy="2980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a:extLst>
              <a:ext uri="{FF2B5EF4-FFF2-40B4-BE49-F238E27FC236}">
                <a16:creationId xmlns:a16="http://schemas.microsoft.com/office/drawing/2014/main" id="{F0CD97BA-7BBB-47F2-9790-0583C8D41FE9}"/>
              </a:ext>
            </a:extLst>
          </p:cNvPr>
          <p:cNvSpPr>
            <a:spLocks noGrp="1"/>
          </p:cNvSpPr>
          <p:nvPr>
            <p:ph sz="half" idx="2"/>
          </p:nvPr>
        </p:nvSpPr>
        <p:spPr>
          <a:xfrm>
            <a:off x="4629150" y="1369219"/>
            <a:ext cx="3886200" cy="2980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a:extLst>
              <a:ext uri="{FF2B5EF4-FFF2-40B4-BE49-F238E27FC236}">
                <a16:creationId xmlns:a16="http://schemas.microsoft.com/office/drawing/2014/main" id="{D7D50040-D1DC-43C9-878C-3EB5B5D5E550}"/>
              </a:ext>
            </a:extLst>
          </p:cNvPr>
          <p:cNvSpPr>
            <a:spLocks noGrp="1"/>
          </p:cNvSpPr>
          <p:nvPr>
            <p:ph type="dt" sz="half" idx="10"/>
          </p:nvPr>
        </p:nvSpPr>
        <p:spPr/>
        <p:txBody>
          <a:bodyPr/>
          <a:lstStyle/>
          <a:p>
            <a:r>
              <a:rPr lang="nl-BE"/>
              <a:t>20.08.21</a:t>
            </a:r>
          </a:p>
        </p:txBody>
      </p:sp>
      <p:sp>
        <p:nvSpPr>
          <p:cNvPr id="6" name="Footer Placeholder 5">
            <a:extLst>
              <a:ext uri="{FF2B5EF4-FFF2-40B4-BE49-F238E27FC236}">
                <a16:creationId xmlns:a16="http://schemas.microsoft.com/office/drawing/2014/main" id="{AD901A94-9617-4146-9325-AC19BA83FEB5}"/>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3AF3FD32-71D0-4681-82CF-AA49431AB9DC}"/>
              </a:ext>
            </a:extLst>
          </p:cNvPr>
          <p:cNvSpPr>
            <a:spLocks noGrp="1"/>
          </p:cNvSpPr>
          <p:nvPr>
            <p:ph type="sldNum" sz="quarter" idx="12"/>
          </p:nvPr>
        </p:nvSpPr>
        <p:spPr/>
        <p:txBody>
          <a:bodyPr/>
          <a:lstStyle/>
          <a:p>
            <a:fld id="{3A93BCF5-A822-4033-88D0-CE017647B4F5}" type="slidenum">
              <a:rPr lang="nl-BE" smtClean="0"/>
              <a:t>‹#›</a:t>
            </a:fld>
            <a:endParaRPr lang="nl-BE"/>
          </a:p>
        </p:txBody>
      </p:sp>
    </p:spTree>
    <p:extLst>
      <p:ext uri="{BB962C8B-B14F-4D97-AF65-F5344CB8AC3E}">
        <p14:creationId xmlns:p14="http://schemas.microsoft.com/office/powerpoint/2010/main" val="17433377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5008-2B77-4B5C-9D76-9CB4C19FD2CA}"/>
              </a:ext>
            </a:extLst>
          </p:cNvPr>
          <p:cNvSpPr>
            <a:spLocks noGrp="1"/>
          </p:cNvSpPr>
          <p:nvPr>
            <p:ph type="title"/>
          </p:nvPr>
        </p:nvSpPr>
        <p:spPr>
          <a:xfrm>
            <a:off x="629841" y="273844"/>
            <a:ext cx="7886700" cy="994172"/>
          </a:xfrm>
        </p:spPr>
        <p:txBody>
          <a:bodyPr/>
          <a:lstStyle/>
          <a:p>
            <a:r>
              <a:rPr lang="en-US"/>
              <a:t>Click to edit Master title style</a:t>
            </a:r>
            <a:endParaRPr lang="nl-BE"/>
          </a:p>
        </p:txBody>
      </p:sp>
      <p:sp>
        <p:nvSpPr>
          <p:cNvPr id="3" name="Text Placeholder 2">
            <a:extLst>
              <a:ext uri="{FF2B5EF4-FFF2-40B4-BE49-F238E27FC236}">
                <a16:creationId xmlns:a16="http://schemas.microsoft.com/office/drawing/2014/main" id="{7A6C3D5A-9068-4598-BBB8-9C5EF4AB16E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3DAA334-072A-45CA-A31F-CBA3BE340752}"/>
              </a:ext>
            </a:extLst>
          </p:cNvPr>
          <p:cNvSpPr>
            <a:spLocks noGrp="1"/>
          </p:cNvSpPr>
          <p:nvPr>
            <p:ph sz="half" idx="2"/>
          </p:nvPr>
        </p:nvSpPr>
        <p:spPr>
          <a:xfrm>
            <a:off x="629842" y="1878806"/>
            <a:ext cx="3868340" cy="24518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a:extLst>
              <a:ext uri="{FF2B5EF4-FFF2-40B4-BE49-F238E27FC236}">
                <a16:creationId xmlns:a16="http://schemas.microsoft.com/office/drawing/2014/main" id="{4C9AA62D-2053-4986-8911-AFF0F9ABE54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E9B9279-DE26-4013-A7D6-7BBDC1945BF4}"/>
              </a:ext>
            </a:extLst>
          </p:cNvPr>
          <p:cNvSpPr>
            <a:spLocks noGrp="1"/>
          </p:cNvSpPr>
          <p:nvPr>
            <p:ph sz="quarter" idx="4"/>
          </p:nvPr>
        </p:nvSpPr>
        <p:spPr>
          <a:xfrm>
            <a:off x="4629150" y="1878806"/>
            <a:ext cx="3887391" cy="24518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a:extLst>
              <a:ext uri="{FF2B5EF4-FFF2-40B4-BE49-F238E27FC236}">
                <a16:creationId xmlns:a16="http://schemas.microsoft.com/office/drawing/2014/main" id="{D234DA17-97DD-4E0B-BBD4-30C5B58019D2}"/>
              </a:ext>
            </a:extLst>
          </p:cNvPr>
          <p:cNvSpPr>
            <a:spLocks noGrp="1"/>
          </p:cNvSpPr>
          <p:nvPr>
            <p:ph type="dt" sz="half" idx="10"/>
          </p:nvPr>
        </p:nvSpPr>
        <p:spPr/>
        <p:txBody>
          <a:bodyPr/>
          <a:lstStyle/>
          <a:p>
            <a:r>
              <a:rPr lang="nl-BE"/>
              <a:t>20.08.21</a:t>
            </a:r>
          </a:p>
        </p:txBody>
      </p:sp>
      <p:sp>
        <p:nvSpPr>
          <p:cNvPr id="8" name="Footer Placeholder 7">
            <a:extLst>
              <a:ext uri="{FF2B5EF4-FFF2-40B4-BE49-F238E27FC236}">
                <a16:creationId xmlns:a16="http://schemas.microsoft.com/office/drawing/2014/main" id="{12757E49-B1DA-4769-B1F6-EAD0D85ED421}"/>
              </a:ext>
            </a:extLst>
          </p:cNvPr>
          <p:cNvSpPr>
            <a:spLocks noGrp="1"/>
          </p:cNvSpPr>
          <p:nvPr>
            <p:ph type="ftr" sz="quarter" idx="11"/>
          </p:nvPr>
        </p:nvSpPr>
        <p:spPr/>
        <p:txBody>
          <a:bodyPr/>
          <a:lstStyle/>
          <a:p>
            <a:endParaRPr lang="nl-BE"/>
          </a:p>
        </p:txBody>
      </p:sp>
      <p:sp>
        <p:nvSpPr>
          <p:cNvPr id="9" name="Slide Number Placeholder 8">
            <a:extLst>
              <a:ext uri="{FF2B5EF4-FFF2-40B4-BE49-F238E27FC236}">
                <a16:creationId xmlns:a16="http://schemas.microsoft.com/office/drawing/2014/main" id="{B4ED28B2-4D01-4F8B-BC6D-F284E62CD93B}"/>
              </a:ext>
            </a:extLst>
          </p:cNvPr>
          <p:cNvSpPr>
            <a:spLocks noGrp="1"/>
          </p:cNvSpPr>
          <p:nvPr>
            <p:ph type="sldNum" sz="quarter" idx="12"/>
          </p:nvPr>
        </p:nvSpPr>
        <p:spPr/>
        <p:txBody>
          <a:bodyPr/>
          <a:lstStyle/>
          <a:p>
            <a:fld id="{3A93BCF5-A822-4033-88D0-CE017647B4F5}" type="slidenum">
              <a:rPr lang="nl-BE" smtClean="0"/>
              <a:t>‹#›</a:t>
            </a:fld>
            <a:endParaRPr lang="nl-BE"/>
          </a:p>
        </p:txBody>
      </p:sp>
    </p:spTree>
    <p:extLst>
      <p:ext uri="{BB962C8B-B14F-4D97-AF65-F5344CB8AC3E}">
        <p14:creationId xmlns:p14="http://schemas.microsoft.com/office/powerpoint/2010/main" val="17456832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68542-7177-47D4-A03D-FAD8A9F13323}"/>
              </a:ext>
            </a:extLst>
          </p:cNvPr>
          <p:cNvSpPr>
            <a:spLocks noGrp="1"/>
          </p:cNvSpPr>
          <p:nvPr>
            <p:ph type="title"/>
          </p:nvPr>
        </p:nvSpPr>
        <p:spPr/>
        <p:txBody>
          <a:bodyPr/>
          <a:lstStyle/>
          <a:p>
            <a:r>
              <a:rPr lang="en-US"/>
              <a:t>Click to edit Master title style</a:t>
            </a:r>
            <a:endParaRPr lang="nl-BE"/>
          </a:p>
        </p:txBody>
      </p:sp>
      <p:sp>
        <p:nvSpPr>
          <p:cNvPr id="3" name="Date Placeholder 2">
            <a:extLst>
              <a:ext uri="{FF2B5EF4-FFF2-40B4-BE49-F238E27FC236}">
                <a16:creationId xmlns:a16="http://schemas.microsoft.com/office/drawing/2014/main" id="{C02D0216-A650-4C2D-97A8-108271D401DD}"/>
              </a:ext>
            </a:extLst>
          </p:cNvPr>
          <p:cNvSpPr>
            <a:spLocks noGrp="1"/>
          </p:cNvSpPr>
          <p:nvPr>
            <p:ph type="dt" sz="half" idx="10"/>
          </p:nvPr>
        </p:nvSpPr>
        <p:spPr/>
        <p:txBody>
          <a:bodyPr/>
          <a:lstStyle/>
          <a:p>
            <a:r>
              <a:rPr lang="nl-BE"/>
              <a:t>20.08.21</a:t>
            </a:r>
          </a:p>
        </p:txBody>
      </p:sp>
      <p:sp>
        <p:nvSpPr>
          <p:cNvPr id="4" name="Footer Placeholder 3">
            <a:extLst>
              <a:ext uri="{FF2B5EF4-FFF2-40B4-BE49-F238E27FC236}">
                <a16:creationId xmlns:a16="http://schemas.microsoft.com/office/drawing/2014/main" id="{76A4C747-7DED-4CEF-9C8A-5178A125ECBC}"/>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333AD754-E594-4BD6-B086-1D871DE909E1}"/>
              </a:ext>
            </a:extLst>
          </p:cNvPr>
          <p:cNvSpPr>
            <a:spLocks noGrp="1"/>
          </p:cNvSpPr>
          <p:nvPr>
            <p:ph type="sldNum" sz="quarter" idx="12"/>
          </p:nvPr>
        </p:nvSpPr>
        <p:spPr/>
        <p:txBody>
          <a:bodyPr/>
          <a:lstStyle/>
          <a:p>
            <a:fld id="{3A93BCF5-A822-4033-88D0-CE017647B4F5}" type="slidenum">
              <a:rPr lang="nl-BE" smtClean="0"/>
              <a:t>‹#›</a:t>
            </a:fld>
            <a:endParaRPr lang="nl-BE"/>
          </a:p>
        </p:txBody>
      </p:sp>
    </p:spTree>
    <p:extLst>
      <p:ext uri="{BB962C8B-B14F-4D97-AF65-F5344CB8AC3E}">
        <p14:creationId xmlns:p14="http://schemas.microsoft.com/office/powerpoint/2010/main" val="31840089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FC3AFD-877F-46F5-85F8-F1897CDDFF75}"/>
              </a:ext>
            </a:extLst>
          </p:cNvPr>
          <p:cNvSpPr>
            <a:spLocks noGrp="1"/>
          </p:cNvSpPr>
          <p:nvPr>
            <p:ph type="dt" sz="half" idx="10"/>
          </p:nvPr>
        </p:nvSpPr>
        <p:spPr/>
        <p:txBody>
          <a:bodyPr/>
          <a:lstStyle/>
          <a:p>
            <a:r>
              <a:rPr lang="nl-BE"/>
              <a:t>20.08.21</a:t>
            </a:r>
          </a:p>
        </p:txBody>
      </p:sp>
      <p:sp>
        <p:nvSpPr>
          <p:cNvPr id="3" name="Footer Placeholder 2">
            <a:extLst>
              <a:ext uri="{FF2B5EF4-FFF2-40B4-BE49-F238E27FC236}">
                <a16:creationId xmlns:a16="http://schemas.microsoft.com/office/drawing/2014/main" id="{1B69C332-6AE6-4DDD-808A-B0C1F1B04A01}"/>
              </a:ext>
            </a:extLst>
          </p:cNvPr>
          <p:cNvSpPr>
            <a:spLocks noGrp="1"/>
          </p:cNvSpPr>
          <p:nvPr>
            <p:ph type="ftr" sz="quarter" idx="11"/>
          </p:nvPr>
        </p:nvSpPr>
        <p:spPr/>
        <p:txBody>
          <a:bodyPr/>
          <a:lstStyle/>
          <a:p>
            <a:endParaRPr lang="nl-BE"/>
          </a:p>
        </p:txBody>
      </p:sp>
      <p:sp>
        <p:nvSpPr>
          <p:cNvPr id="4" name="Slide Number Placeholder 3">
            <a:extLst>
              <a:ext uri="{FF2B5EF4-FFF2-40B4-BE49-F238E27FC236}">
                <a16:creationId xmlns:a16="http://schemas.microsoft.com/office/drawing/2014/main" id="{6FACCC55-E3D8-4C6F-BBBF-E6E534EC436C}"/>
              </a:ext>
            </a:extLst>
          </p:cNvPr>
          <p:cNvSpPr>
            <a:spLocks noGrp="1"/>
          </p:cNvSpPr>
          <p:nvPr>
            <p:ph type="sldNum" sz="quarter" idx="12"/>
          </p:nvPr>
        </p:nvSpPr>
        <p:spPr/>
        <p:txBody>
          <a:bodyPr/>
          <a:lstStyle/>
          <a:p>
            <a:fld id="{3A93BCF5-A822-4033-88D0-CE017647B4F5}" type="slidenum">
              <a:rPr lang="nl-BE" smtClean="0"/>
              <a:t>‹#›</a:t>
            </a:fld>
            <a:endParaRPr lang="nl-BE"/>
          </a:p>
        </p:txBody>
      </p:sp>
    </p:spTree>
    <p:extLst>
      <p:ext uri="{BB962C8B-B14F-4D97-AF65-F5344CB8AC3E}">
        <p14:creationId xmlns:p14="http://schemas.microsoft.com/office/powerpoint/2010/main" val="30357640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2BD85-F79C-4DB3-8BC2-B0A5587A118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nl-BE"/>
          </a:p>
        </p:txBody>
      </p:sp>
      <p:sp>
        <p:nvSpPr>
          <p:cNvPr id="3" name="Content Placeholder 2">
            <a:extLst>
              <a:ext uri="{FF2B5EF4-FFF2-40B4-BE49-F238E27FC236}">
                <a16:creationId xmlns:a16="http://schemas.microsoft.com/office/drawing/2014/main" id="{666D9B68-1F19-42A0-BF4A-AAB4D97F81FF}"/>
              </a:ext>
            </a:extLst>
          </p:cNvPr>
          <p:cNvSpPr>
            <a:spLocks noGrp="1"/>
          </p:cNvSpPr>
          <p:nvPr>
            <p:ph idx="1"/>
          </p:nvPr>
        </p:nvSpPr>
        <p:spPr>
          <a:xfrm>
            <a:off x="3887391" y="740569"/>
            <a:ext cx="4626768" cy="359013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a:extLst>
              <a:ext uri="{FF2B5EF4-FFF2-40B4-BE49-F238E27FC236}">
                <a16:creationId xmlns:a16="http://schemas.microsoft.com/office/drawing/2014/main" id="{43B448F8-DFC3-4173-89CA-C5A131FABB42}"/>
              </a:ext>
            </a:extLst>
          </p:cNvPr>
          <p:cNvSpPr>
            <a:spLocks noGrp="1"/>
          </p:cNvSpPr>
          <p:nvPr>
            <p:ph type="body" sz="half" idx="2"/>
          </p:nvPr>
        </p:nvSpPr>
        <p:spPr>
          <a:xfrm>
            <a:off x="629841" y="1543050"/>
            <a:ext cx="2949178" cy="278765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9108B59-8EB2-4E61-91FF-A23996DF2EE3}"/>
              </a:ext>
            </a:extLst>
          </p:cNvPr>
          <p:cNvSpPr>
            <a:spLocks noGrp="1"/>
          </p:cNvSpPr>
          <p:nvPr>
            <p:ph type="dt" sz="half" idx="10"/>
          </p:nvPr>
        </p:nvSpPr>
        <p:spPr/>
        <p:txBody>
          <a:bodyPr/>
          <a:lstStyle/>
          <a:p>
            <a:r>
              <a:rPr lang="nl-BE"/>
              <a:t>20.08.21</a:t>
            </a:r>
          </a:p>
        </p:txBody>
      </p:sp>
      <p:sp>
        <p:nvSpPr>
          <p:cNvPr id="6" name="Footer Placeholder 5">
            <a:extLst>
              <a:ext uri="{FF2B5EF4-FFF2-40B4-BE49-F238E27FC236}">
                <a16:creationId xmlns:a16="http://schemas.microsoft.com/office/drawing/2014/main" id="{1BA6B842-4926-4521-87C9-6BA723E23705}"/>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23731CB4-2170-4762-9447-6851D4702AF6}"/>
              </a:ext>
            </a:extLst>
          </p:cNvPr>
          <p:cNvSpPr>
            <a:spLocks noGrp="1"/>
          </p:cNvSpPr>
          <p:nvPr>
            <p:ph type="sldNum" sz="quarter" idx="12"/>
          </p:nvPr>
        </p:nvSpPr>
        <p:spPr/>
        <p:txBody>
          <a:bodyPr/>
          <a:lstStyle/>
          <a:p>
            <a:fld id="{3A93BCF5-A822-4033-88D0-CE017647B4F5}" type="slidenum">
              <a:rPr lang="nl-BE" smtClean="0"/>
              <a:t>‹#›</a:t>
            </a:fld>
            <a:endParaRPr lang="nl-BE"/>
          </a:p>
        </p:txBody>
      </p:sp>
    </p:spTree>
    <p:extLst>
      <p:ext uri="{BB962C8B-B14F-4D97-AF65-F5344CB8AC3E}">
        <p14:creationId xmlns:p14="http://schemas.microsoft.com/office/powerpoint/2010/main" val="3757616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D7574-D5C0-450E-9FD7-EE94BB226B5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nl-BE"/>
          </a:p>
        </p:txBody>
      </p:sp>
      <p:sp>
        <p:nvSpPr>
          <p:cNvPr id="3" name="Picture Placeholder 2">
            <a:extLst>
              <a:ext uri="{FF2B5EF4-FFF2-40B4-BE49-F238E27FC236}">
                <a16:creationId xmlns:a16="http://schemas.microsoft.com/office/drawing/2014/main" id="{F4129843-8BBE-4F31-A779-81DBD546B80D}"/>
              </a:ext>
            </a:extLst>
          </p:cNvPr>
          <p:cNvSpPr>
            <a:spLocks noGrp="1"/>
          </p:cNvSpPr>
          <p:nvPr>
            <p:ph type="pic" idx="1"/>
          </p:nvPr>
        </p:nvSpPr>
        <p:spPr>
          <a:xfrm>
            <a:off x="4121150" y="577850"/>
            <a:ext cx="3975101" cy="3420269"/>
          </a:xfrm>
          <a:noFill/>
          <a:ln>
            <a:noFill/>
          </a:ln>
          <a:effectLst>
            <a:outerShdw dist="381000" dir="2700000" algn="tl" rotWithShape="0">
              <a:schemeClr val="tx2"/>
            </a:outerShdw>
          </a:effectLst>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nl-BE"/>
          </a:p>
        </p:txBody>
      </p:sp>
      <p:sp>
        <p:nvSpPr>
          <p:cNvPr id="4" name="Text Placeholder 3">
            <a:extLst>
              <a:ext uri="{FF2B5EF4-FFF2-40B4-BE49-F238E27FC236}">
                <a16:creationId xmlns:a16="http://schemas.microsoft.com/office/drawing/2014/main" id="{DFC22698-3703-4ACD-BAC2-DCE64ED42D7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E8C9371-0967-4736-BD9E-06397624B609}"/>
              </a:ext>
            </a:extLst>
          </p:cNvPr>
          <p:cNvSpPr>
            <a:spLocks noGrp="1"/>
          </p:cNvSpPr>
          <p:nvPr>
            <p:ph type="dt" sz="half" idx="10"/>
          </p:nvPr>
        </p:nvSpPr>
        <p:spPr/>
        <p:txBody>
          <a:bodyPr/>
          <a:lstStyle/>
          <a:p>
            <a:r>
              <a:rPr lang="nl-BE"/>
              <a:t>20.08.21</a:t>
            </a:r>
          </a:p>
        </p:txBody>
      </p:sp>
      <p:sp>
        <p:nvSpPr>
          <p:cNvPr id="6" name="Footer Placeholder 5">
            <a:extLst>
              <a:ext uri="{FF2B5EF4-FFF2-40B4-BE49-F238E27FC236}">
                <a16:creationId xmlns:a16="http://schemas.microsoft.com/office/drawing/2014/main" id="{F24923DA-D423-4EC0-99E1-BC1D02C9C3AF}"/>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32140468-A184-4BFC-965A-AC8C461044B2}"/>
              </a:ext>
            </a:extLst>
          </p:cNvPr>
          <p:cNvSpPr>
            <a:spLocks noGrp="1"/>
          </p:cNvSpPr>
          <p:nvPr>
            <p:ph type="sldNum" sz="quarter" idx="12"/>
          </p:nvPr>
        </p:nvSpPr>
        <p:spPr/>
        <p:txBody>
          <a:bodyPr/>
          <a:lstStyle/>
          <a:p>
            <a:fld id="{3A93BCF5-A822-4033-88D0-CE017647B4F5}" type="slidenum">
              <a:rPr lang="nl-BE" smtClean="0"/>
              <a:t>‹#›</a:t>
            </a:fld>
            <a:endParaRPr lang="nl-BE"/>
          </a:p>
        </p:txBody>
      </p:sp>
    </p:spTree>
    <p:extLst>
      <p:ext uri="{BB962C8B-B14F-4D97-AF65-F5344CB8AC3E}">
        <p14:creationId xmlns:p14="http://schemas.microsoft.com/office/powerpoint/2010/main" val="41348324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81F6-020B-4130-9258-78653AA23AD9}"/>
              </a:ext>
            </a:extLst>
          </p:cNvPr>
          <p:cNvSpPr>
            <a:spLocks noGrp="1"/>
          </p:cNvSpPr>
          <p:nvPr>
            <p:ph type="ctrTitle"/>
          </p:nvPr>
        </p:nvSpPr>
        <p:spPr>
          <a:xfrm>
            <a:off x="2019300" y="841772"/>
            <a:ext cx="5981700" cy="1790700"/>
          </a:xfrm>
          <a:ln>
            <a:noFill/>
          </a:ln>
        </p:spPr>
        <p:txBody>
          <a:bodyPr anchor="b"/>
          <a:lstStyle>
            <a:lvl1pPr algn="l">
              <a:defRPr sz="4500">
                <a:solidFill>
                  <a:schemeClr val="tx1"/>
                </a:solidFill>
              </a:defRPr>
            </a:lvl1pPr>
          </a:lstStyle>
          <a:p>
            <a:r>
              <a:rPr lang="en-US"/>
              <a:t>Click to edit Master title style</a:t>
            </a:r>
            <a:endParaRPr lang="nl-BE"/>
          </a:p>
        </p:txBody>
      </p:sp>
      <p:sp>
        <p:nvSpPr>
          <p:cNvPr id="3" name="Subtitle 2">
            <a:extLst>
              <a:ext uri="{FF2B5EF4-FFF2-40B4-BE49-F238E27FC236}">
                <a16:creationId xmlns:a16="http://schemas.microsoft.com/office/drawing/2014/main" id="{7EAB7778-6D79-4DF6-A6C4-F669A2F95E01}"/>
              </a:ext>
            </a:extLst>
          </p:cNvPr>
          <p:cNvSpPr>
            <a:spLocks noGrp="1"/>
          </p:cNvSpPr>
          <p:nvPr>
            <p:ph type="subTitle" idx="1"/>
          </p:nvPr>
        </p:nvSpPr>
        <p:spPr>
          <a:xfrm>
            <a:off x="2019299" y="2701528"/>
            <a:ext cx="5981700" cy="1241822"/>
          </a:xfrm>
        </p:spPr>
        <p:txBody>
          <a:bodyPr>
            <a:normAutofit/>
          </a:bodyPr>
          <a:lstStyle>
            <a:lvl1pPr marL="0" indent="0" algn="l">
              <a:buNone/>
              <a:defRPr sz="2100" b="1">
                <a:solidFill>
                  <a:schemeClr val="bg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nl-BE"/>
          </a:p>
        </p:txBody>
      </p:sp>
      <p:cxnSp>
        <p:nvCxnSpPr>
          <p:cNvPr id="12" name="Straight Connector 11">
            <a:extLst>
              <a:ext uri="{FF2B5EF4-FFF2-40B4-BE49-F238E27FC236}">
                <a16:creationId xmlns:a16="http://schemas.microsoft.com/office/drawing/2014/main" id="{ECFEAA23-DDAF-4ECF-8706-562D6DF86456}"/>
              </a:ext>
            </a:extLst>
          </p:cNvPr>
          <p:cNvCxnSpPr>
            <a:cxnSpLocks/>
          </p:cNvCxnSpPr>
          <p:nvPr userDrawn="1"/>
        </p:nvCxnSpPr>
        <p:spPr>
          <a:xfrm>
            <a:off x="1327150" y="1371600"/>
            <a:ext cx="0" cy="3771900"/>
          </a:xfrm>
          <a:prstGeom prst="line">
            <a:avLst/>
          </a:prstGeom>
          <a:ln w="5080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BDACAD1-6D81-4C4C-A2D4-CDF9E180DD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2615327" cy="880110"/>
          </a:xfrm>
          <a:prstGeom prst="rect">
            <a:avLst/>
          </a:prstGeom>
        </p:spPr>
      </p:pic>
    </p:spTree>
    <p:extLst>
      <p:ext uri="{BB962C8B-B14F-4D97-AF65-F5344CB8AC3E}">
        <p14:creationId xmlns:p14="http://schemas.microsoft.com/office/powerpoint/2010/main" val="159167556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Alt">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FA6F8242-4BB9-4292-937E-562A121F545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2615327" cy="880110"/>
          </a:xfrm>
          <a:prstGeom prst="rect">
            <a:avLst/>
          </a:prstGeom>
        </p:spPr>
      </p:pic>
      <p:pic>
        <p:nvPicPr>
          <p:cNvPr id="7" name="Graphic 6">
            <a:extLst>
              <a:ext uri="{FF2B5EF4-FFF2-40B4-BE49-F238E27FC236}">
                <a16:creationId xmlns:a16="http://schemas.microsoft.com/office/drawing/2014/main" id="{E3E8BA1A-D532-4BB0-95AC-828E6AD9165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39" b="51180"/>
          <a:stretch/>
        </p:blipFill>
        <p:spPr>
          <a:xfrm>
            <a:off x="0" y="2632473"/>
            <a:ext cx="4309081" cy="2511028"/>
          </a:xfrm>
          <a:prstGeom prst="rect">
            <a:avLst/>
          </a:prstGeom>
        </p:spPr>
      </p:pic>
      <p:pic>
        <p:nvPicPr>
          <p:cNvPr id="10" name="Graphic 9">
            <a:extLst>
              <a:ext uri="{FF2B5EF4-FFF2-40B4-BE49-F238E27FC236}">
                <a16:creationId xmlns:a16="http://schemas.microsoft.com/office/drawing/2014/main" id="{4BA03052-2DBD-45CD-8AA4-36802A11A87D}"/>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39" b="29877"/>
          <a:stretch/>
        </p:blipFill>
        <p:spPr>
          <a:xfrm rot="10800000">
            <a:off x="4834921" y="0"/>
            <a:ext cx="4309079" cy="3606801"/>
          </a:xfrm>
          <a:prstGeom prst="rect">
            <a:avLst/>
          </a:prstGeom>
        </p:spPr>
      </p:pic>
      <p:pic>
        <p:nvPicPr>
          <p:cNvPr id="11" name="Graphic 10">
            <a:extLst>
              <a:ext uri="{FF2B5EF4-FFF2-40B4-BE49-F238E27FC236}">
                <a16:creationId xmlns:a16="http://schemas.microsoft.com/office/drawing/2014/main" id="{788B7EA4-D0C8-4CD4-BFFC-71BE0A5A16D6}"/>
              </a:ext>
            </a:extLst>
          </p:cNvPr>
          <p:cNvPicPr>
            <a:picLocks noChangeAspect="1"/>
          </p:cNvPicPr>
          <p:nvPr userDrawn="1"/>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81513" b="16223"/>
          <a:stretch/>
        </p:blipFill>
        <p:spPr>
          <a:xfrm rot="16200000">
            <a:off x="6514498" y="2513995"/>
            <a:ext cx="949928" cy="4309079"/>
          </a:xfrm>
          <a:prstGeom prst="rect">
            <a:avLst/>
          </a:prstGeom>
        </p:spPr>
      </p:pic>
      <p:sp>
        <p:nvSpPr>
          <p:cNvPr id="2" name="Title 1">
            <a:extLst>
              <a:ext uri="{FF2B5EF4-FFF2-40B4-BE49-F238E27FC236}">
                <a16:creationId xmlns:a16="http://schemas.microsoft.com/office/drawing/2014/main" id="{9EE581F6-020B-4130-9258-78653AA23AD9}"/>
              </a:ext>
            </a:extLst>
          </p:cNvPr>
          <p:cNvSpPr>
            <a:spLocks noGrp="1"/>
          </p:cNvSpPr>
          <p:nvPr>
            <p:ph type="ctrTitle"/>
          </p:nvPr>
        </p:nvSpPr>
        <p:spPr>
          <a:xfrm>
            <a:off x="2019300" y="841772"/>
            <a:ext cx="5981700" cy="1790700"/>
          </a:xfrm>
          <a:ln>
            <a:noFill/>
          </a:ln>
        </p:spPr>
        <p:txBody>
          <a:bodyPr anchor="b"/>
          <a:lstStyle>
            <a:lvl1pPr algn="l">
              <a:defRPr sz="4500">
                <a:solidFill>
                  <a:schemeClr val="tx1"/>
                </a:solidFill>
              </a:defRPr>
            </a:lvl1pPr>
          </a:lstStyle>
          <a:p>
            <a:r>
              <a:rPr lang="en-US"/>
              <a:t>Click to edit Master title style</a:t>
            </a:r>
            <a:endParaRPr lang="nl-BE"/>
          </a:p>
        </p:txBody>
      </p:sp>
      <p:sp>
        <p:nvSpPr>
          <p:cNvPr id="3" name="Subtitle 2">
            <a:extLst>
              <a:ext uri="{FF2B5EF4-FFF2-40B4-BE49-F238E27FC236}">
                <a16:creationId xmlns:a16="http://schemas.microsoft.com/office/drawing/2014/main" id="{7EAB7778-6D79-4DF6-A6C4-F669A2F95E01}"/>
              </a:ext>
            </a:extLst>
          </p:cNvPr>
          <p:cNvSpPr>
            <a:spLocks noGrp="1"/>
          </p:cNvSpPr>
          <p:nvPr>
            <p:ph type="subTitle" idx="1"/>
          </p:nvPr>
        </p:nvSpPr>
        <p:spPr>
          <a:xfrm>
            <a:off x="2019299" y="2701528"/>
            <a:ext cx="5981700" cy="1241822"/>
          </a:xfrm>
        </p:spPr>
        <p:txBody>
          <a:bodyPr>
            <a:normAutofit/>
          </a:bodyPr>
          <a:lstStyle>
            <a:lvl1pPr marL="0" indent="0" algn="l">
              <a:buNone/>
              <a:defRPr sz="2100" b="1">
                <a:solidFill>
                  <a:schemeClr val="bg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nl-BE"/>
          </a:p>
        </p:txBody>
      </p:sp>
    </p:spTree>
    <p:extLst>
      <p:ext uri="{BB962C8B-B14F-4D97-AF65-F5344CB8AC3E}">
        <p14:creationId xmlns:p14="http://schemas.microsoft.com/office/powerpoint/2010/main" val="350687176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6D8CF-CC50-45AF-B893-788C9B5CF1A0}"/>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19BF5ED4-3321-43A2-BF8F-CC9F5E7CEF48}"/>
              </a:ext>
            </a:extLst>
          </p:cNvPr>
          <p:cNvSpPr>
            <a:spLocks noGrp="1"/>
          </p:cNvSpPr>
          <p:nvPr>
            <p:ph idx="1"/>
          </p:nvPr>
        </p:nvSpPr>
        <p:spPr>
          <a:xfrm>
            <a:off x="628650" y="1369219"/>
            <a:ext cx="7886700" cy="29614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7B736B28-74B1-4F52-849F-4513B32A2BC2}"/>
              </a:ext>
            </a:extLst>
          </p:cNvPr>
          <p:cNvSpPr>
            <a:spLocks noGrp="1"/>
          </p:cNvSpPr>
          <p:nvPr>
            <p:ph type="dt" sz="half" idx="10"/>
          </p:nvPr>
        </p:nvSpPr>
        <p:spPr/>
        <p:txBody>
          <a:bodyPr/>
          <a:lstStyle/>
          <a:p>
            <a:r>
              <a:rPr lang="nl-BE"/>
              <a:t>20.08.21</a:t>
            </a:r>
          </a:p>
        </p:txBody>
      </p:sp>
      <p:sp>
        <p:nvSpPr>
          <p:cNvPr id="5" name="Footer Placeholder 4">
            <a:extLst>
              <a:ext uri="{FF2B5EF4-FFF2-40B4-BE49-F238E27FC236}">
                <a16:creationId xmlns:a16="http://schemas.microsoft.com/office/drawing/2014/main" id="{02FA7C6B-8B0F-4AD6-AA84-F354571E8B76}"/>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D12BD542-D6E5-405E-A8FD-3237DD403372}"/>
              </a:ext>
            </a:extLst>
          </p:cNvPr>
          <p:cNvSpPr>
            <a:spLocks noGrp="1"/>
          </p:cNvSpPr>
          <p:nvPr>
            <p:ph type="sldNum" sz="quarter" idx="12"/>
          </p:nvPr>
        </p:nvSpPr>
        <p:spPr/>
        <p:txBody>
          <a:bodyPr/>
          <a:lstStyle/>
          <a:p>
            <a:fld id="{3A93BCF5-A822-4033-88D0-CE017647B4F5}" type="slidenum">
              <a:rPr lang="nl-BE" smtClean="0"/>
              <a:t>‹#›</a:t>
            </a:fld>
            <a:endParaRPr lang="nl-BE"/>
          </a:p>
        </p:txBody>
      </p:sp>
    </p:spTree>
    <p:extLst>
      <p:ext uri="{BB962C8B-B14F-4D97-AF65-F5344CB8AC3E}">
        <p14:creationId xmlns:p14="http://schemas.microsoft.com/office/powerpoint/2010/main" val="3837165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ACB4-A827-476B-A480-75BFBEF64F94}"/>
              </a:ext>
            </a:extLst>
          </p:cNvPr>
          <p:cNvSpPr>
            <a:spLocks noGrp="1"/>
          </p:cNvSpPr>
          <p:nvPr>
            <p:ph type="title"/>
          </p:nvPr>
        </p:nvSpPr>
        <p:spPr/>
        <p:txBody>
          <a:bodyPr/>
          <a:lstStyle/>
          <a:p>
            <a:r>
              <a:rPr lang="nl-NL"/>
              <a:t>Klik om stijl te bewerken</a:t>
            </a:r>
            <a:endParaRPr lang="nl-BE"/>
          </a:p>
        </p:txBody>
      </p:sp>
      <p:sp>
        <p:nvSpPr>
          <p:cNvPr id="3" name="Footer Placeholder 2">
            <a:extLst>
              <a:ext uri="{FF2B5EF4-FFF2-40B4-BE49-F238E27FC236}">
                <a16:creationId xmlns:a16="http://schemas.microsoft.com/office/drawing/2014/main" id="{C5C9F335-3273-4667-AD8D-2C4BE24F1488}"/>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EFEB5C17-7629-4682-8F5F-4423A21D776A}"/>
              </a:ext>
            </a:extLst>
          </p:cNvPr>
          <p:cNvSpPr>
            <a:spLocks noGrp="1"/>
          </p:cNvSpPr>
          <p:nvPr>
            <p:ph type="sldNum" sz="quarter" idx="11"/>
          </p:nvPr>
        </p:nvSpPr>
        <p:spPr/>
        <p:txBody>
          <a:bodyPr/>
          <a:lstStyle/>
          <a:p>
            <a:fld id="{1EABE038-A425-4CC0-917A-1DC3ED725B2E}" type="slidenum">
              <a:rPr lang="nl-BE" smtClean="0"/>
              <a:pPr/>
              <a:t>‹#›</a:t>
            </a:fld>
            <a:endParaRPr lang="nl-BE"/>
          </a:p>
        </p:txBody>
      </p:sp>
    </p:spTree>
    <p:extLst>
      <p:ext uri="{BB962C8B-B14F-4D97-AF65-F5344CB8AC3E}">
        <p14:creationId xmlns:p14="http://schemas.microsoft.com/office/powerpoint/2010/main" val="30232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E9A7E-1032-436E-9F71-B93878F4E832}"/>
              </a:ext>
            </a:extLst>
          </p:cNvPr>
          <p:cNvSpPr>
            <a:spLocks noGrp="1"/>
          </p:cNvSpPr>
          <p:nvPr>
            <p:ph type="title"/>
          </p:nvPr>
        </p:nvSpPr>
        <p:spPr>
          <a:xfrm>
            <a:off x="623888" y="1282304"/>
            <a:ext cx="7886700" cy="2139553"/>
          </a:xfrm>
        </p:spPr>
        <p:txBody>
          <a:bodyPr anchor="b"/>
          <a:lstStyle>
            <a:lvl1pPr>
              <a:defRPr sz="4500">
                <a:solidFill>
                  <a:schemeClr val="bg2"/>
                </a:solidFill>
              </a:defRPr>
            </a:lvl1pPr>
          </a:lstStyle>
          <a:p>
            <a:r>
              <a:rPr lang="en-US"/>
              <a:t>Click to edit Master title style</a:t>
            </a:r>
            <a:endParaRPr lang="nl-BE"/>
          </a:p>
        </p:txBody>
      </p:sp>
      <p:sp>
        <p:nvSpPr>
          <p:cNvPr id="3" name="Text Placeholder 2">
            <a:extLst>
              <a:ext uri="{FF2B5EF4-FFF2-40B4-BE49-F238E27FC236}">
                <a16:creationId xmlns:a16="http://schemas.microsoft.com/office/drawing/2014/main" id="{DD4F41FB-FBC7-4B45-BB62-7FFB37619F98}"/>
              </a:ext>
            </a:extLst>
          </p:cNvPr>
          <p:cNvSpPr>
            <a:spLocks noGrp="1"/>
          </p:cNvSpPr>
          <p:nvPr>
            <p:ph type="body" idx="1"/>
          </p:nvPr>
        </p:nvSpPr>
        <p:spPr>
          <a:xfrm>
            <a:off x="623888" y="3442098"/>
            <a:ext cx="7886700" cy="1047353"/>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BFBC5B-CF5F-4F8C-BEA1-FC5F52EC1014}"/>
              </a:ext>
            </a:extLst>
          </p:cNvPr>
          <p:cNvSpPr>
            <a:spLocks noGrp="1"/>
          </p:cNvSpPr>
          <p:nvPr>
            <p:ph type="dt" sz="half" idx="10"/>
          </p:nvPr>
        </p:nvSpPr>
        <p:spPr/>
        <p:txBody>
          <a:bodyPr/>
          <a:lstStyle/>
          <a:p>
            <a:r>
              <a:rPr lang="nl-BE"/>
              <a:t>20.08.21</a:t>
            </a:r>
          </a:p>
        </p:txBody>
      </p:sp>
      <p:sp>
        <p:nvSpPr>
          <p:cNvPr id="5" name="Footer Placeholder 4">
            <a:extLst>
              <a:ext uri="{FF2B5EF4-FFF2-40B4-BE49-F238E27FC236}">
                <a16:creationId xmlns:a16="http://schemas.microsoft.com/office/drawing/2014/main" id="{5FEE0626-8A08-4071-87E4-EED8E8A2864D}"/>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657BCCF1-8FCF-4954-841C-43BDDE6401D0}"/>
              </a:ext>
            </a:extLst>
          </p:cNvPr>
          <p:cNvSpPr>
            <a:spLocks noGrp="1"/>
          </p:cNvSpPr>
          <p:nvPr>
            <p:ph type="sldNum" sz="quarter" idx="12"/>
          </p:nvPr>
        </p:nvSpPr>
        <p:spPr/>
        <p:txBody>
          <a:bodyPr/>
          <a:lstStyle/>
          <a:p>
            <a:fld id="{3A93BCF5-A822-4033-88D0-CE017647B4F5}" type="slidenum">
              <a:rPr lang="nl-BE" smtClean="0"/>
              <a:t>‹#›</a:t>
            </a:fld>
            <a:endParaRPr lang="nl-BE"/>
          </a:p>
        </p:txBody>
      </p:sp>
      <p:pic>
        <p:nvPicPr>
          <p:cNvPr id="7" name="Graphic 6">
            <a:extLst>
              <a:ext uri="{FF2B5EF4-FFF2-40B4-BE49-F238E27FC236}">
                <a16:creationId xmlns:a16="http://schemas.microsoft.com/office/drawing/2014/main" id="{06C68D71-CCBC-4DD4-B206-E42106D07D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2615327" cy="880110"/>
          </a:xfrm>
          <a:prstGeom prst="rect">
            <a:avLst/>
          </a:prstGeom>
        </p:spPr>
      </p:pic>
      <p:cxnSp>
        <p:nvCxnSpPr>
          <p:cNvPr id="8" name="Straight Connector 7">
            <a:extLst>
              <a:ext uri="{FF2B5EF4-FFF2-40B4-BE49-F238E27FC236}">
                <a16:creationId xmlns:a16="http://schemas.microsoft.com/office/drawing/2014/main" id="{9568891C-828A-4DB5-B4B5-38076DFA3B2A}"/>
              </a:ext>
            </a:extLst>
          </p:cNvPr>
          <p:cNvCxnSpPr>
            <a:cxnSpLocks/>
          </p:cNvCxnSpPr>
          <p:nvPr userDrawn="1"/>
        </p:nvCxnSpPr>
        <p:spPr>
          <a:xfrm flipH="1">
            <a:off x="0" y="603728"/>
            <a:ext cx="2774950" cy="0"/>
          </a:xfrm>
          <a:prstGeom prst="line">
            <a:avLst/>
          </a:prstGeom>
          <a:ln w="5080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39BA7C7A-819C-4BED-A6A2-346B3180C16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15350" y="4492466"/>
            <a:ext cx="548640" cy="548640"/>
          </a:xfrm>
          <a:prstGeom prst="rect">
            <a:avLst/>
          </a:prstGeom>
        </p:spPr>
      </p:pic>
    </p:spTree>
    <p:extLst>
      <p:ext uri="{BB962C8B-B14F-4D97-AF65-F5344CB8AC3E}">
        <p14:creationId xmlns:p14="http://schemas.microsoft.com/office/powerpoint/2010/main" val="13703790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6A5F2-C20F-48CD-B3EC-F35C10A6889F}"/>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40379C4C-C84B-46D5-8B77-9B5C3B92A3AD}"/>
              </a:ext>
            </a:extLst>
          </p:cNvPr>
          <p:cNvSpPr>
            <a:spLocks noGrp="1"/>
          </p:cNvSpPr>
          <p:nvPr>
            <p:ph sz="half" idx="1"/>
          </p:nvPr>
        </p:nvSpPr>
        <p:spPr>
          <a:xfrm>
            <a:off x="628650" y="1369219"/>
            <a:ext cx="3886200" cy="2980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a:extLst>
              <a:ext uri="{FF2B5EF4-FFF2-40B4-BE49-F238E27FC236}">
                <a16:creationId xmlns:a16="http://schemas.microsoft.com/office/drawing/2014/main" id="{F0CD97BA-7BBB-47F2-9790-0583C8D41FE9}"/>
              </a:ext>
            </a:extLst>
          </p:cNvPr>
          <p:cNvSpPr>
            <a:spLocks noGrp="1"/>
          </p:cNvSpPr>
          <p:nvPr>
            <p:ph sz="half" idx="2"/>
          </p:nvPr>
        </p:nvSpPr>
        <p:spPr>
          <a:xfrm>
            <a:off x="4629150" y="1369219"/>
            <a:ext cx="3886200" cy="2980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a:extLst>
              <a:ext uri="{FF2B5EF4-FFF2-40B4-BE49-F238E27FC236}">
                <a16:creationId xmlns:a16="http://schemas.microsoft.com/office/drawing/2014/main" id="{D7D50040-D1DC-43C9-878C-3EB5B5D5E550}"/>
              </a:ext>
            </a:extLst>
          </p:cNvPr>
          <p:cNvSpPr>
            <a:spLocks noGrp="1"/>
          </p:cNvSpPr>
          <p:nvPr>
            <p:ph type="dt" sz="half" idx="10"/>
          </p:nvPr>
        </p:nvSpPr>
        <p:spPr/>
        <p:txBody>
          <a:bodyPr/>
          <a:lstStyle/>
          <a:p>
            <a:r>
              <a:rPr lang="nl-BE"/>
              <a:t>20.08.21</a:t>
            </a:r>
          </a:p>
        </p:txBody>
      </p:sp>
      <p:sp>
        <p:nvSpPr>
          <p:cNvPr id="6" name="Footer Placeholder 5">
            <a:extLst>
              <a:ext uri="{FF2B5EF4-FFF2-40B4-BE49-F238E27FC236}">
                <a16:creationId xmlns:a16="http://schemas.microsoft.com/office/drawing/2014/main" id="{AD901A94-9617-4146-9325-AC19BA83FEB5}"/>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3AF3FD32-71D0-4681-82CF-AA49431AB9DC}"/>
              </a:ext>
            </a:extLst>
          </p:cNvPr>
          <p:cNvSpPr>
            <a:spLocks noGrp="1"/>
          </p:cNvSpPr>
          <p:nvPr>
            <p:ph type="sldNum" sz="quarter" idx="12"/>
          </p:nvPr>
        </p:nvSpPr>
        <p:spPr/>
        <p:txBody>
          <a:bodyPr/>
          <a:lstStyle/>
          <a:p>
            <a:fld id="{3A93BCF5-A822-4033-88D0-CE017647B4F5}" type="slidenum">
              <a:rPr lang="nl-BE" smtClean="0"/>
              <a:t>‹#›</a:t>
            </a:fld>
            <a:endParaRPr lang="nl-BE"/>
          </a:p>
        </p:txBody>
      </p:sp>
    </p:spTree>
    <p:extLst>
      <p:ext uri="{BB962C8B-B14F-4D97-AF65-F5344CB8AC3E}">
        <p14:creationId xmlns:p14="http://schemas.microsoft.com/office/powerpoint/2010/main" val="53524032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5008-2B77-4B5C-9D76-9CB4C19FD2CA}"/>
              </a:ext>
            </a:extLst>
          </p:cNvPr>
          <p:cNvSpPr>
            <a:spLocks noGrp="1"/>
          </p:cNvSpPr>
          <p:nvPr>
            <p:ph type="title"/>
          </p:nvPr>
        </p:nvSpPr>
        <p:spPr>
          <a:xfrm>
            <a:off x="629841" y="273844"/>
            <a:ext cx="7886700" cy="994172"/>
          </a:xfrm>
        </p:spPr>
        <p:txBody>
          <a:bodyPr/>
          <a:lstStyle/>
          <a:p>
            <a:r>
              <a:rPr lang="en-US"/>
              <a:t>Click to edit Master title style</a:t>
            </a:r>
            <a:endParaRPr lang="nl-BE"/>
          </a:p>
        </p:txBody>
      </p:sp>
      <p:sp>
        <p:nvSpPr>
          <p:cNvPr id="3" name="Text Placeholder 2">
            <a:extLst>
              <a:ext uri="{FF2B5EF4-FFF2-40B4-BE49-F238E27FC236}">
                <a16:creationId xmlns:a16="http://schemas.microsoft.com/office/drawing/2014/main" id="{7A6C3D5A-9068-4598-BBB8-9C5EF4AB16E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3DAA334-072A-45CA-A31F-CBA3BE340752}"/>
              </a:ext>
            </a:extLst>
          </p:cNvPr>
          <p:cNvSpPr>
            <a:spLocks noGrp="1"/>
          </p:cNvSpPr>
          <p:nvPr>
            <p:ph sz="half" idx="2"/>
          </p:nvPr>
        </p:nvSpPr>
        <p:spPr>
          <a:xfrm>
            <a:off x="629842" y="1878806"/>
            <a:ext cx="3868340" cy="24518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a:extLst>
              <a:ext uri="{FF2B5EF4-FFF2-40B4-BE49-F238E27FC236}">
                <a16:creationId xmlns:a16="http://schemas.microsoft.com/office/drawing/2014/main" id="{4C9AA62D-2053-4986-8911-AFF0F9ABE54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E9B9279-DE26-4013-A7D6-7BBDC1945BF4}"/>
              </a:ext>
            </a:extLst>
          </p:cNvPr>
          <p:cNvSpPr>
            <a:spLocks noGrp="1"/>
          </p:cNvSpPr>
          <p:nvPr>
            <p:ph sz="quarter" idx="4"/>
          </p:nvPr>
        </p:nvSpPr>
        <p:spPr>
          <a:xfrm>
            <a:off x="4629150" y="1878806"/>
            <a:ext cx="3887391" cy="24518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a:extLst>
              <a:ext uri="{FF2B5EF4-FFF2-40B4-BE49-F238E27FC236}">
                <a16:creationId xmlns:a16="http://schemas.microsoft.com/office/drawing/2014/main" id="{D234DA17-97DD-4E0B-BBD4-30C5B58019D2}"/>
              </a:ext>
            </a:extLst>
          </p:cNvPr>
          <p:cNvSpPr>
            <a:spLocks noGrp="1"/>
          </p:cNvSpPr>
          <p:nvPr>
            <p:ph type="dt" sz="half" idx="10"/>
          </p:nvPr>
        </p:nvSpPr>
        <p:spPr/>
        <p:txBody>
          <a:bodyPr/>
          <a:lstStyle/>
          <a:p>
            <a:r>
              <a:rPr lang="nl-BE"/>
              <a:t>20.08.21</a:t>
            </a:r>
          </a:p>
        </p:txBody>
      </p:sp>
      <p:sp>
        <p:nvSpPr>
          <p:cNvPr id="8" name="Footer Placeholder 7">
            <a:extLst>
              <a:ext uri="{FF2B5EF4-FFF2-40B4-BE49-F238E27FC236}">
                <a16:creationId xmlns:a16="http://schemas.microsoft.com/office/drawing/2014/main" id="{12757E49-B1DA-4769-B1F6-EAD0D85ED421}"/>
              </a:ext>
            </a:extLst>
          </p:cNvPr>
          <p:cNvSpPr>
            <a:spLocks noGrp="1"/>
          </p:cNvSpPr>
          <p:nvPr>
            <p:ph type="ftr" sz="quarter" idx="11"/>
          </p:nvPr>
        </p:nvSpPr>
        <p:spPr/>
        <p:txBody>
          <a:bodyPr/>
          <a:lstStyle/>
          <a:p>
            <a:endParaRPr lang="nl-BE"/>
          </a:p>
        </p:txBody>
      </p:sp>
      <p:sp>
        <p:nvSpPr>
          <p:cNvPr id="9" name="Slide Number Placeholder 8">
            <a:extLst>
              <a:ext uri="{FF2B5EF4-FFF2-40B4-BE49-F238E27FC236}">
                <a16:creationId xmlns:a16="http://schemas.microsoft.com/office/drawing/2014/main" id="{B4ED28B2-4D01-4F8B-BC6D-F284E62CD93B}"/>
              </a:ext>
            </a:extLst>
          </p:cNvPr>
          <p:cNvSpPr>
            <a:spLocks noGrp="1"/>
          </p:cNvSpPr>
          <p:nvPr>
            <p:ph type="sldNum" sz="quarter" idx="12"/>
          </p:nvPr>
        </p:nvSpPr>
        <p:spPr/>
        <p:txBody>
          <a:bodyPr/>
          <a:lstStyle/>
          <a:p>
            <a:fld id="{3A93BCF5-A822-4033-88D0-CE017647B4F5}" type="slidenum">
              <a:rPr lang="nl-BE" smtClean="0"/>
              <a:t>‹#›</a:t>
            </a:fld>
            <a:endParaRPr lang="nl-BE"/>
          </a:p>
        </p:txBody>
      </p:sp>
    </p:spTree>
    <p:extLst>
      <p:ext uri="{BB962C8B-B14F-4D97-AF65-F5344CB8AC3E}">
        <p14:creationId xmlns:p14="http://schemas.microsoft.com/office/powerpoint/2010/main" val="112141389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68542-7177-47D4-A03D-FAD8A9F13323}"/>
              </a:ext>
            </a:extLst>
          </p:cNvPr>
          <p:cNvSpPr>
            <a:spLocks noGrp="1"/>
          </p:cNvSpPr>
          <p:nvPr>
            <p:ph type="title"/>
          </p:nvPr>
        </p:nvSpPr>
        <p:spPr/>
        <p:txBody>
          <a:bodyPr/>
          <a:lstStyle/>
          <a:p>
            <a:r>
              <a:rPr lang="en-US"/>
              <a:t>Click to edit Master title style</a:t>
            </a:r>
            <a:endParaRPr lang="nl-BE"/>
          </a:p>
        </p:txBody>
      </p:sp>
      <p:sp>
        <p:nvSpPr>
          <p:cNvPr id="3" name="Date Placeholder 2">
            <a:extLst>
              <a:ext uri="{FF2B5EF4-FFF2-40B4-BE49-F238E27FC236}">
                <a16:creationId xmlns:a16="http://schemas.microsoft.com/office/drawing/2014/main" id="{C02D0216-A650-4C2D-97A8-108271D401DD}"/>
              </a:ext>
            </a:extLst>
          </p:cNvPr>
          <p:cNvSpPr>
            <a:spLocks noGrp="1"/>
          </p:cNvSpPr>
          <p:nvPr>
            <p:ph type="dt" sz="half" idx="10"/>
          </p:nvPr>
        </p:nvSpPr>
        <p:spPr/>
        <p:txBody>
          <a:bodyPr/>
          <a:lstStyle/>
          <a:p>
            <a:r>
              <a:rPr lang="nl-BE"/>
              <a:t>20.08.21</a:t>
            </a:r>
          </a:p>
        </p:txBody>
      </p:sp>
      <p:sp>
        <p:nvSpPr>
          <p:cNvPr id="4" name="Footer Placeholder 3">
            <a:extLst>
              <a:ext uri="{FF2B5EF4-FFF2-40B4-BE49-F238E27FC236}">
                <a16:creationId xmlns:a16="http://schemas.microsoft.com/office/drawing/2014/main" id="{76A4C747-7DED-4CEF-9C8A-5178A125ECBC}"/>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333AD754-E594-4BD6-B086-1D871DE909E1}"/>
              </a:ext>
            </a:extLst>
          </p:cNvPr>
          <p:cNvSpPr>
            <a:spLocks noGrp="1"/>
          </p:cNvSpPr>
          <p:nvPr>
            <p:ph type="sldNum" sz="quarter" idx="12"/>
          </p:nvPr>
        </p:nvSpPr>
        <p:spPr/>
        <p:txBody>
          <a:bodyPr/>
          <a:lstStyle/>
          <a:p>
            <a:fld id="{3A93BCF5-A822-4033-88D0-CE017647B4F5}" type="slidenum">
              <a:rPr lang="nl-BE" smtClean="0"/>
              <a:t>‹#›</a:t>
            </a:fld>
            <a:endParaRPr lang="nl-BE"/>
          </a:p>
        </p:txBody>
      </p:sp>
    </p:spTree>
    <p:extLst>
      <p:ext uri="{BB962C8B-B14F-4D97-AF65-F5344CB8AC3E}">
        <p14:creationId xmlns:p14="http://schemas.microsoft.com/office/powerpoint/2010/main" val="406455774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FC3AFD-877F-46F5-85F8-F1897CDDFF75}"/>
              </a:ext>
            </a:extLst>
          </p:cNvPr>
          <p:cNvSpPr>
            <a:spLocks noGrp="1"/>
          </p:cNvSpPr>
          <p:nvPr>
            <p:ph type="dt" sz="half" idx="10"/>
          </p:nvPr>
        </p:nvSpPr>
        <p:spPr/>
        <p:txBody>
          <a:bodyPr/>
          <a:lstStyle/>
          <a:p>
            <a:r>
              <a:rPr lang="nl-BE"/>
              <a:t>20.08.21</a:t>
            </a:r>
          </a:p>
        </p:txBody>
      </p:sp>
      <p:sp>
        <p:nvSpPr>
          <p:cNvPr id="3" name="Footer Placeholder 2">
            <a:extLst>
              <a:ext uri="{FF2B5EF4-FFF2-40B4-BE49-F238E27FC236}">
                <a16:creationId xmlns:a16="http://schemas.microsoft.com/office/drawing/2014/main" id="{1B69C332-6AE6-4DDD-808A-B0C1F1B04A01}"/>
              </a:ext>
            </a:extLst>
          </p:cNvPr>
          <p:cNvSpPr>
            <a:spLocks noGrp="1"/>
          </p:cNvSpPr>
          <p:nvPr>
            <p:ph type="ftr" sz="quarter" idx="11"/>
          </p:nvPr>
        </p:nvSpPr>
        <p:spPr/>
        <p:txBody>
          <a:bodyPr/>
          <a:lstStyle/>
          <a:p>
            <a:endParaRPr lang="nl-BE"/>
          </a:p>
        </p:txBody>
      </p:sp>
      <p:sp>
        <p:nvSpPr>
          <p:cNvPr id="4" name="Slide Number Placeholder 3">
            <a:extLst>
              <a:ext uri="{FF2B5EF4-FFF2-40B4-BE49-F238E27FC236}">
                <a16:creationId xmlns:a16="http://schemas.microsoft.com/office/drawing/2014/main" id="{6FACCC55-E3D8-4C6F-BBBF-E6E534EC436C}"/>
              </a:ext>
            </a:extLst>
          </p:cNvPr>
          <p:cNvSpPr>
            <a:spLocks noGrp="1"/>
          </p:cNvSpPr>
          <p:nvPr>
            <p:ph type="sldNum" sz="quarter" idx="12"/>
          </p:nvPr>
        </p:nvSpPr>
        <p:spPr/>
        <p:txBody>
          <a:bodyPr/>
          <a:lstStyle/>
          <a:p>
            <a:fld id="{3A93BCF5-A822-4033-88D0-CE017647B4F5}" type="slidenum">
              <a:rPr lang="nl-BE" smtClean="0"/>
              <a:t>‹#›</a:t>
            </a:fld>
            <a:endParaRPr lang="nl-BE"/>
          </a:p>
        </p:txBody>
      </p:sp>
    </p:spTree>
    <p:extLst>
      <p:ext uri="{BB962C8B-B14F-4D97-AF65-F5344CB8AC3E}">
        <p14:creationId xmlns:p14="http://schemas.microsoft.com/office/powerpoint/2010/main" val="215524657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2BD85-F79C-4DB3-8BC2-B0A5587A118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nl-BE"/>
          </a:p>
        </p:txBody>
      </p:sp>
      <p:sp>
        <p:nvSpPr>
          <p:cNvPr id="3" name="Content Placeholder 2">
            <a:extLst>
              <a:ext uri="{FF2B5EF4-FFF2-40B4-BE49-F238E27FC236}">
                <a16:creationId xmlns:a16="http://schemas.microsoft.com/office/drawing/2014/main" id="{666D9B68-1F19-42A0-BF4A-AAB4D97F81FF}"/>
              </a:ext>
            </a:extLst>
          </p:cNvPr>
          <p:cNvSpPr>
            <a:spLocks noGrp="1"/>
          </p:cNvSpPr>
          <p:nvPr>
            <p:ph idx="1"/>
          </p:nvPr>
        </p:nvSpPr>
        <p:spPr>
          <a:xfrm>
            <a:off x="3887391" y="740569"/>
            <a:ext cx="4626768" cy="359013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a:extLst>
              <a:ext uri="{FF2B5EF4-FFF2-40B4-BE49-F238E27FC236}">
                <a16:creationId xmlns:a16="http://schemas.microsoft.com/office/drawing/2014/main" id="{43B448F8-DFC3-4173-89CA-C5A131FABB42}"/>
              </a:ext>
            </a:extLst>
          </p:cNvPr>
          <p:cNvSpPr>
            <a:spLocks noGrp="1"/>
          </p:cNvSpPr>
          <p:nvPr>
            <p:ph type="body" sz="half" idx="2"/>
          </p:nvPr>
        </p:nvSpPr>
        <p:spPr>
          <a:xfrm>
            <a:off x="629841" y="1543050"/>
            <a:ext cx="2949178" cy="278765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9108B59-8EB2-4E61-91FF-A23996DF2EE3}"/>
              </a:ext>
            </a:extLst>
          </p:cNvPr>
          <p:cNvSpPr>
            <a:spLocks noGrp="1"/>
          </p:cNvSpPr>
          <p:nvPr>
            <p:ph type="dt" sz="half" idx="10"/>
          </p:nvPr>
        </p:nvSpPr>
        <p:spPr/>
        <p:txBody>
          <a:bodyPr/>
          <a:lstStyle/>
          <a:p>
            <a:r>
              <a:rPr lang="nl-BE"/>
              <a:t>20.08.21</a:t>
            </a:r>
          </a:p>
        </p:txBody>
      </p:sp>
      <p:sp>
        <p:nvSpPr>
          <p:cNvPr id="6" name="Footer Placeholder 5">
            <a:extLst>
              <a:ext uri="{FF2B5EF4-FFF2-40B4-BE49-F238E27FC236}">
                <a16:creationId xmlns:a16="http://schemas.microsoft.com/office/drawing/2014/main" id="{1BA6B842-4926-4521-87C9-6BA723E23705}"/>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23731CB4-2170-4762-9447-6851D4702AF6}"/>
              </a:ext>
            </a:extLst>
          </p:cNvPr>
          <p:cNvSpPr>
            <a:spLocks noGrp="1"/>
          </p:cNvSpPr>
          <p:nvPr>
            <p:ph type="sldNum" sz="quarter" idx="12"/>
          </p:nvPr>
        </p:nvSpPr>
        <p:spPr/>
        <p:txBody>
          <a:bodyPr/>
          <a:lstStyle/>
          <a:p>
            <a:fld id="{3A93BCF5-A822-4033-88D0-CE017647B4F5}" type="slidenum">
              <a:rPr lang="nl-BE" smtClean="0"/>
              <a:t>‹#›</a:t>
            </a:fld>
            <a:endParaRPr lang="nl-BE"/>
          </a:p>
        </p:txBody>
      </p:sp>
    </p:spTree>
    <p:extLst>
      <p:ext uri="{BB962C8B-B14F-4D97-AF65-F5344CB8AC3E}">
        <p14:creationId xmlns:p14="http://schemas.microsoft.com/office/powerpoint/2010/main" val="37225687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D7574-D5C0-450E-9FD7-EE94BB226B5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nl-BE"/>
          </a:p>
        </p:txBody>
      </p:sp>
      <p:sp>
        <p:nvSpPr>
          <p:cNvPr id="3" name="Picture Placeholder 2">
            <a:extLst>
              <a:ext uri="{FF2B5EF4-FFF2-40B4-BE49-F238E27FC236}">
                <a16:creationId xmlns:a16="http://schemas.microsoft.com/office/drawing/2014/main" id="{F4129843-8BBE-4F31-A779-81DBD546B80D}"/>
              </a:ext>
            </a:extLst>
          </p:cNvPr>
          <p:cNvSpPr>
            <a:spLocks noGrp="1"/>
          </p:cNvSpPr>
          <p:nvPr>
            <p:ph type="pic" idx="1"/>
          </p:nvPr>
        </p:nvSpPr>
        <p:spPr>
          <a:xfrm>
            <a:off x="4121150" y="577850"/>
            <a:ext cx="3975101" cy="3420269"/>
          </a:xfrm>
          <a:noFill/>
          <a:ln>
            <a:noFill/>
          </a:ln>
          <a:effectLst>
            <a:outerShdw dist="381000" dir="2700000" algn="tl" rotWithShape="0">
              <a:schemeClr val="tx2"/>
            </a:outerShdw>
          </a:effectLst>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nl-BE"/>
          </a:p>
        </p:txBody>
      </p:sp>
      <p:sp>
        <p:nvSpPr>
          <p:cNvPr id="4" name="Text Placeholder 3">
            <a:extLst>
              <a:ext uri="{FF2B5EF4-FFF2-40B4-BE49-F238E27FC236}">
                <a16:creationId xmlns:a16="http://schemas.microsoft.com/office/drawing/2014/main" id="{DFC22698-3703-4ACD-BAC2-DCE64ED42D7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E8C9371-0967-4736-BD9E-06397624B609}"/>
              </a:ext>
            </a:extLst>
          </p:cNvPr>
          <p:cNvSpPr>
            <a:spLocks noGrp="1"/>
          </p:cNvSpPr>
          <p:nvPr>
            <p:ph type="dt" sz="half" idx="10"/>
          </p:nvPr>
        </p:nvSpPr>
        <p:spPr/>
        <p:txBody>
          <a:bodyPr/>
          <a:lstStyle/>
          <a:p>
            <a:r>
              <a:rPr lang="nl-BE"/>
              <a:t>20.08.21</a:t>
            </a:r>
          </a:p>
        </p:txBody>
      </p:sp>
      <p:sp>
        <p:nvSpPr>
          <p:cNvPr id="6" name="Footer Placeholder 5">
            <a:extLst>
              <a:ext uri="{FF2B5EF4-FFF2-40B4-BE49-F238E27FC236}">
                <a16:creationId xmlns:a16="http://schemas.microsoft.com/office/drawing/2014/main" id="{F24923DA-D423-4EC0-99E1-BC1D02C9C3AF}"/>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32140468-A184-4BFC-965A-AC8C461044B2}"/>
              </a:ext>
            </a:extLst>
          </p:cNvPr>
          <p:cNvSpPr>
            <a:spLocks noGrp="1"/>
          </p:cNvSpPr>
          <p:nvPr>
            <p:ph type="sldNum" sz="quarter" idx="12"/>
          </p:nvPr>
        </p:nvSpPr>
        <p:spPr/>
        <p:txBody>
          <a:bodyPr/>
          <a:lstStyle/>
          <a:p>
            <a:fld id="{3A93BCF5-A822-4033-88D0-CE017647B4F5}" type="slidenum">
              <a:rPr lang="nl-BE" smtClean="0"/>
              <a:t>‹#›</a:t>
            </a:fld>
            <a:endParaRPr lang="nl-BE"/>
          </a:p>
        </p:txBody>
      </p:sp>
    </p:spTree>
    <p:extLst>
      <p:ext uri="{BB962C8B-B14F-4D97-AF65-F5344CB8AC3E}">
        <p14:creationId xmlns:p14="http://schemas.microsoft.com/office/powerpoint/2010/main" val="10493552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81F6-020B-4130-9258-78653AA23AD9}"/>
              </a:ext>
            </a:extLst>
          </p:cNvPr>
          <p:cNvSpPr>
            <a:spLocks noGrp="1"/>
          </p:cNvSpPr>
          <p:nvPr>
            <p:ph type="ctrTitle"/>
          </p:nvPr>
        </p:nvSpPr>
        <p:spPr>
          <a:xfrm>
            <a:off x="2019300" y="841772"/>
            <a:ext cx="5981700" cy="1790700"/>
          </a:xfrm>
          <a:ln>
            <a:noFill/>
          </a:ln>
        </p:spPr>
        <p:txBody>
          <a:bodyPr anchor="b"/>
          <a:lstStyle>
            <a:lvl1pPr algn="l">
              <a:defRPr sz="4500">
                <a:solidFill>
                  <a:schemeClr val="tx1"/>
                </a:solidFill>
              </a:defRPr>
            </a:lvl1pPr>
          </a:lstStyle>
          <a:p>
            <a:r>
              <a:rPr lang="en-US"/>
              <a:t>Click to edit Master title style</a:t>
            </a:r>
            <a:endParaRPr lang="nl-BE"/>
          </a:p>
        </p:txBody>
      </p:sp>
      <p:sp>
        <p:nvSpPr>
          <p:cNvPr id="3" name="Subtitle 2">
            <a:extLst>
              <a:ext uri="{FF2B5EF4-FFF2-40B4-BE49-F238E27FC236}">
                <a16:creationId xmlns:a16="http://schemas.microsoft.com/office/drawing/2014/main" id="{7EAB7778-6D79-4DF6-A6C4-F669A2F95E01}"/>
              </a:ext>
            </a:extLst>
          </p:cNvPr>
          <p:cNvSpPr>
            <a:spLocks noGrp="1"/>
          </p:cNvSpPr>
          <p:nvPr>
            <p:ph type="subTitle" idx="1"/>
          </p:nvPr>
        </p:nvSpPr>
        <p:spPr>
          <a:xfrm>
            <a:off x="2019299" y="2701528"/>
            <a:ext cx="5981700" cy="1241822"/>
          </a:xfrm>
        </p:spPr>
        <p:txBody>
          <a:bodyPr>
            <a:normAutofit/>
          </a:bodyPr>
          <a:lstStyle>
            <a:lvl1pPr marL="0" indent="0" algn="l">
              <a:buNone/>
              <a:defRPr sz="2100" b="1">
                <a:solidFill>
                  <a:schemeClr val="tx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nl-BE"/>
          </a:p>
        </p:txBody>
      </p:sp>
      <p:cxnSp>
        <p:nvCxnSpPr>
          <p:cNvPr id="12" name="Straight Connector 11">
            <a:extLst>
              <a:ext uri="{FF2B5EF4-FFF2-40B4-BE49-F238E27FC236}">
                <a16:creationId xmlns:a16="http://schemas.microsoft.com/office/drawing/2014/main" id="{ECFEAA23-DDAF-4ECF-8706-562D6DF86456}"/>
              </a:ext>
            </a:extLst>
          </p:cNvPr>
          <p:cNvCxnSpPr>
            <a:cxnSpLocks/>
          </p:cNvCxnSpPr>
          <p:nvPr userDrawn="1"/>
        </p:nvCxnSpPr>
        <p:spPr>
          <a:xfrm>
            <a:off x="1327150" y="1371600"/>
            <a:ext cx="0" cy="3771900"/>
          </a:xfrm>
          <a:prstGeom prst="line">
            <a:avLst/>
          </a:prstGeom>
          <a:ln w="5080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A6F8242-4BB9-4292-937E-562A121F545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2615327" cy="880110"/>
          </a:xfrm>
          <a:prstGeom prst="rect">
            <a:avLst/>
          </a:prstGeom>
        </p:spPr>
      </p:pic>
    </p:spTree>
    <p:extLst>
      <p:ext uri="{BB962C8B-B14F-4D97-AF65-F5344CB8AC3E}">
        <p14:creationId xmlns:p14="http://schemas.microsoft.com/office/powerpoint/2010/main" val="177430445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 preserve="1">
  <p:cSld name="Title Slide Alt">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FA6F8242-4BB9-4292-937E-562A121F545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2615327" cy="880110"/>
          </a:xfrm>
          <a:prstGeom prst="rect">
            <a:avLst/>
          </a:prstGeom>
        </p:spPr>
      </p:pic>
      <p:pic>
        <p:nvPicPr>
          <p:cNvPr id="7" name="Graphic 6">
            <a:extLst>
              <a:ext uri="{FF2B5EF4-FFF2-40B4-BE49-F238E27FC236}">
                <a16:creationId xmlns:a16="http://schemas.microsoft.com/office/drawing/2014/main" id="{E3E8BA1A-D532-4BB0-95AC-828E6AD9165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39" b="51180"/>
          <a:stretch/>
        </p:blipFill>
        <p:spPr>
          <a:xfrm>
            <a:off x="0" y="2632473"/>
            <a:ext cx="4309081" cy="2511028"/>
          </a:xfrm>
          <a:prstGeom prst="rect">
            <a:avLst/>
          </a:prstGeom>
        </p:spPr>
      </p:pic>
      <p:pic>
        <p:nvPicPr>
          <p:cNvPr id="10" name="Graphic 9">
            <a:extLst>
              <a:ext uri="{FF2B5EF4-FFF2-40B4-BE49-F238E27FC236}">
                <a16:creationId xmlns:a16="http://schemas.microsoft.com/office/drawing/2014/main" id="{4BA03052-2DBD-45CD-8AA4-36802A11A87D}"/>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39" b="29877"/>
          <a:stretch/>
        </p:blipFill>
        <p:spPr>
          <a:xfrm rot="10800000">
            <a:off x="4834921" y="0"/>
            <a:ext cx="4309079" cy="3606801"/>
          </a:xfrm>
          <a:prstGeom prst="rect">
            <a:avLst/>
          </a:prstGeom>
        </p:spPr>
      </p:pic>
      <p:pic>
        <p:nvPicPr>
          <p:cNvPr id="11" name="Graphic 10">
            <a:extLst>
              <a:ext uri="{FF2B5EF4-FFF2-40B4-BE49-F238E27FC236}">
                <a16:creationId xmlns:a16="http://schemas.microsoft.com/office/drawing/2014/main" id="{788B7EA4-D0C8-4CD4-BFFC-71BE0A5A16D6}"/>
              </a:ext>
            </a:extLst>
          </p:cNvPr>
          <p:cNvPicPr>
            <a:picLocks noChangeAspect="1"/>
          </p:cNvPicPr>
          <p:nvPr userDrawn="1"/>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81513" b="16223"/>
          <a:stretch/>
        </p:blipFill>
        <p:spPr>
          <a:xfrm rot="16200000">
            <a:off x="6514498" y="2513995"/>
            <a:ext cx="949928" cy="4309079"/>
          </a:xfrm>
          <a:prstGeom prst="rect">
            <a:avLst/>
          </a:prstGeom>
        </p:spPr>
      </p:pic>
      <p:sp>
        <p:nvSpPr>
          <p:cNvPr id="2" name="Title 1">
            <a:extLst>
              <a:ext uri="{FF2B5EF4-FFF2-40B4-BE49-F238E27FC236}">
                <a16:creationId xmlns:a16="http://schemas.microsoft.com/office/drawing/2014/main" id="{9EE581F6-020B-4130-9258-78653AA23AD9}"/>
              </a:ext>
            </a:extLst>
          </p:cNvPr>
          <p:cNvSpPr>
            <a:spLocks noGrp="1"/>
          </p:cNvSpPr>
          <p:nvPr>
            <p:ph type="ctrTitle"/>
          </p:nvPr>
        </p:nvSpPr>
        <p:spPr>
          <a:xfrm>
            <a:off x="2019300" y="841772"/>
            <a:ext cx="5981700" cy="1790700"/>
          </a:xfrm>
          <a:ln>
            <a:noFill/>
          </a:ln>
        </p:spPr>
        <p:txBody>
          <a:bodyPr anchor="b"/>
          <a:lstStyle>
            <a:lvl1pPr algn="l">
              <a:defRPr sz="4500">
                <a:solidFill>
                  <a:schemeClr val="tx1"/>
                </a:solidFill>
              </a:defRPr>
            </a:lvl1pPr>
          </a:lstStyle>
          <a:p>
            <a:r>
              <a:rPr lang="en-US"/>
              <a:t>Click to edit Master title style</a:t>
            </a:r>
            <a:endParaRPr lang="nl-BE"/>
          </a:p>
        </p:txBody>
      </p:sp>
      <p:sp>
        <p:nvSpPr>
          <p:cNvPr id="3" name="Subtitle 2">
            <a:extLst>
              <a:ext uri="{FF2B5EF4-FFF2-40B4-BE49-F238E27FC236}">
                <a16:creationId xmlns:a16="http://schemas.microsoft.com/office/drawing/2014/main" id="{7EAB7778-6D79-4DF6-A6C4-F669A2F95E01}"/>
              </a:ext>
            </a:extLst>
          </p:cNvPr>
          <p:cNvSpPr>
            <a:spLocks noGrp="1"/>
          </p:cNvSpPr>
          <p:nvPr>
            <p:ph type="subTitle" idx="1"/>
          </p:nvPr>
        </p:nvSpPr>
        <p:spPr>
          <a:xfrm>
            <a:off x="2019299" y="2701528"/>
            <a:ext cx="5981700" cy="1241822"/>
          </a:xfrm>
        </p:spPr>
        <p:txBody>
          <a:bodyPr>
            <a:normAutofit/>
          </a:bodyPr>
          <a:lstStyle>
            <a:lvl1pPr marL="0" indent="0" algn="l">
              <a:buNone/>
              <a:defRPr sz="2100" b="1">
                <a:solidFill>
                  <a:schemeClr val="tx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nl-BE"/>
          </a:p>
        </p:txBody>
      </p:sp>
    </p:spTree>
    <p:extLst>
      <p:ext uri="{BB962C8B-B14F-4D97-AF65-F5344CB8AC3E}">
        <p14:creationId xmlns:p14="http://schemas.microsoft.com/office/powerpoint/2010/main" val="19713609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6D8CF-CC50-45AF-B893-788C9B5CF1A0}"/>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19BF5ED4-3321-43A2-BF8F-CC9F5E7CEF48}"/>
              </a:ext>
            </a:extLst>
          </p:cNvPr>
          <p:cNvSpPr>
            <a:spLocks noGrp="1"/>
          </p:cNvSpPr>
          <p:nvPr>
            <p:ph idx="1"/>
          </p:nvPr>
        </p:nvSpPr>
        <p:spPr>
          <a:xfrm>
            <a:off x="628650" y="1369219"/>
            <a:ext cx="7886700" cy="29614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7B736B28-74B1-4F52-849F-4513B32A2BC2}"/>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p>
        </p:txBody>
      </p:sp>
      <p:sp>
        <p:nvSpPr>
          <p:cNvPr id="5" name="Footer Placeholder 4">
            <a:extLst>
              <a:ext uri="{FF2B5EF4-FFF2-40B4-BE49-F238E27FC236}">
                <a16:creationId xmlns:a16="http://schemas.microsoft.com/office/drawing/2014/main" id="{02FA7C6B-8B0F-4AD6-AA84-F354571E8B76}"/>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6" name="Slide Number Placeholder 5">
            <a:extLst>
              <a:ext uri="{FF2B5EF4-FFF2-40B4-BE49-F238E27FC236}">
                <a16:creationId xmlns:a16="http://schemas.microsoft.com/office/drawing/2014/main" id="{D12BD542-D6E5-405E-A8FD-3237DD403372}"/>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a:t>
            </a:fld>
            <a:endParaRPr lang="nl-BE" kern="1200">
              <a:solidFill>
                <a:srgbClr val="FFFFFF">
                  <a:tint val="75000"/>
                </a:srgbClr>
              </a:solidFill>
              <a:latin typeface="Open Sans"/>
              <a:ea typeface="+mn-ea"/>
              <a:cs typeface="+mn-cs"/>
            </a:endParaRPr>
          </a:p>
        </p:txBody>
      </p:sp>
    </p:spTree>
    <p:extLst>
      <p:ext uri="{BB962C8B-B14F-4D97-AF65-F5344CB8AC3E}">
        <p14:creationId xmlns:p14="http://schemas.microsoft.com/office/powerpoint/2010/main" val="2144531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 Boven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89329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E9A7E-1032-436E-9F71-B93878F4E832}"/>
              </a:ext>
            </a:extLst>
          </p:cNvPr>
          <p:cNvSpPr>
            <a:spLocks noGrp="1"/>
          </p:cNvSpPr>
          <p:nvPr>
            <p:ph type="title"/>
          </p:nvPr>
        </p:nvSpPr>
        <p:spPr>
          <a:xfrm>
            <a:off x="623888" y="1282304"/>
            <a:ext cx="7886700" cy="2139553"/>
          </a:xfrm>
        </p:spPr>
        <p:txBody>
          <a:bodyPr anchor="b"/>
          <a:lstStyle>
            <a:lvl1pPr>
              <a:defRPr sz="4500">
                <a:solidFill>
                  <a:schemeClr val="tx2"/>
                </a:solidFill>
              </a:defRPr>
            </a:lvl1pPr>
          </a:lstStyle>
          <a:p>
            <a:r>
              <a:rPr lang="en-US"/>
              <a:t>Click to edit Master title style</a:t>
            </a:r>
            <a:endParaRPr lang="nl-BE"/>
          </a:p>
        </p:txBody>
      </p:sp>
      <p:sp>
        <p:nvSpPr>
          <p:cNvPr id="3" name="Text Placeholder 2">
            <a:extLst>
              <a:ext uri="{FF2B5EF4-FFF2-40B4-BE49-F238E27FC236}">
                <a16:creationId xmlns:a16="http://schemas.microsoft.com/office/drawing/2014/main" id="{DD4F41FB-FBC7-4B45-BB62-7FFB37619F98}"/>
              </a:ext>
            </a:extLst>
          </p:cNvPr>
          <p:cNvSpPr>
            <a:spLocks noGrp="1"/>
          </p:cNvSpPr>
          <p:nvPr>
            <p:ph type="body" idx="1"/>
          </p:nvPr>
        </p:nvSpPr>
        <p:spPr>
          <a:xfrm>
            <a:off x="623888" y="3442098"/>
            <a:ext cx="7886700" cy="1047353"/>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BFBC5B-CF5F-4F8C-BEA1-FC5F52EC1014}"/>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p>
        </p:txBody>
      </p:sp>
      <p:sp>
        <p:nvSpPr>
          <p:cNvPr id="5" name="Footer Placeholder 4">
            <a:extLst>
              <a:ext uri="{FF2B5EF4-FFF2-40B4-BE49-F238E27FC236}">
                <a16:creationId xmlns:a16="http://schemas.microsoft.com/office/drawing/2014/main" id="{5FEE0626-8A08-4071-87E4-EED8E8A2864D}"/>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6" name="Slide Number Placeholder 5">
            <a:extLst>
              <a:ext uri="{FF2B5EF4-FFF2-40B4-BE49-F238E27FC236}">
                <a16:creationId xmlns:a16="http://schemas.microsoft.com/office/drawing/2014/main" id="{657BCCF1-8FCF-4954-841C-43BDDE6401D0}"/>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a:t>
            </a:fld>
            <a:endParaRPr lang="nl-BE" kern="1200">
              <a:solidFill>
                <a:srgbClr val="FFFFFF">
                  <a:tint val="75000"/>
                </a:srgbClr>
              </a:solidFill>
              <a:latin typeface="Open Sans"/>
              <a:ea typeface="+mn-ea"/>
              <a:cs typeface="+mn-cs"/>
            </a:endParaRPr>
          </a:p>
        </p:txBody>
      </p:sp>
      <p:pic>
        <p:nvPicPr>
          <p:cNvPr id="9" name="Graphic 8">
            <a:extLst>
              <a:ext uri="{FF2B5EF4-FFF2-40B4-BE49-F238E27FC236}">
                <a16:creationId xmlns:a16="http://schemas.microsoft.com/office/drawing/2014/main" id="{6AF87C94-1E5B-47AA-B5FF-FDB40D5C363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15350" y="4492942"/>
            <a:ext cx="548640" cy="548640"/>
          </a:xfrm>
          <a:prstGeom prst="rect">
            <a:avLst/>
          </a:prstGeom>
        </p:spPr>
      </p:pic>
      <p:cxnSp>
        <p:nvCxnSpPr>
          <p:cNvPr id="10" name="Straight Connector 9">
            <a:extLst>
              <a:ext uri="{FF2B5EF4-FFF2-40B4-BE49-F238E27FC236}">
                <a16:creationId xmlns:a16="http://schemas.microsoft.com/office/drawing/2014/main" id="{0B779DA2-CC16-48C0-949E-FB656E682DB0}"/>
              </a:ext>
            </a:extLst>
          </p:cNvPr>
          <p:cNvCxnSpPr>
            <a:cxnSpLocks/>
          </p:cNvCxnSpPr>
          <p:nvPr userDrawn="1"/>
        </p:nvCxnSpPr>
        <p:spPr>
          <a:xfrm flipH="1">
            <a:off x="0" y="603728"/>
            <a:ext cx="2774950" cy="0"/>
          </a:xfrm>
          <a:prstGeom prst="line">
            <a:avLst/>
          </a:prstGeom>
          <a:ln w="5080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57224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6A5F2-C20F-48CD-B3EC-F35C10A6889F}"/>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40379C4C-C84B-46D5-8B77-9B5C3B92A3AD}"/>
              </a:ext>
            </a:extLst>
          </p:cNvPr>
          <p:cNvSpPr>
            <a:spLocks noGrp="1"/>
          </p:cNvSpPr>
          <p:nvPr>
            <p:ph sz="half" idx="1"/>
          </p:nvPr>
        </p:nvSpPr>
        <p:spPr>
          <a:xfrm>
            <a:off x="628650" y="1369219"/>
            <a:ext cx="3886200" cy="2980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a:extLst>
              <a:ext uri="{FF2B5EF4-FFF2-40B4-BE49-F238E27FC236}">
                <a16:creationId xmlns:a16="http://schemas.microsoft.com/office/drawing/2014/main" id="{F0CD97BA-7BBB-47F2-9790-0583C8D41FE9}"/>
              </a:ext>
            </a:extLst>
          </p:cNvPr>
          <p:cNvSpPr>
            <a:spLocks noGrp="1"/>
          </p:cNvSpPr>
          <p:nvPr>
            <p:ph sz="half" idx="2"/>
          </p:nvPr>
        </p:nvSpPr>
        <p:spPr>
          <a:xfrm>
            <a:off x="4629150" y="1369219"/>
            <a:ext cx="3886200" cy="2980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a:extLst>
              <a:ext uri="{FF2B5EF4-FFF2-40B4-BE49-F238E27FC236}">
                <a16:creationId xmlns:a16="http://schemas.microsoft.com/office/drawing/2014/main" id="{D7D50040-D1DC-43C9-878C-3EB5B5D5E550}"/>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p>
        </p:txBody>
      </p:sp>
      <p:sp>
        <p:nvSpPr>
          <p:cNvPr id="6" name="Footer Placeholder 5">
            <a:extLst>
              <a:ext uri="{FF2B5EF4-FFF2-40B4-BE49-F238E27FC236}">
                <a16:creationId xmlns:a16="http://schemas.microsoft.com/office/drawing/2014/main" id="{AD901A94-9617-4146-9325-AC19BA83FEB5}"/>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7" name="Slide Number Placeholder 6">
            <a:extLst>
              <a:ext uri="{FF2B5EF4-FFF2-40B4-BE49-F238E27FC236}">
                <a16:creationId xmlns:a16="http://schemas.microsoft.com/office/drawing/2014/main" id="{3AF3FD32-71D0-4681-82CF-AA49431AB9DC}"/>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a:t>
            </a:fld>
            <a:endParaRPr lang="nl-BE" kern="1200">
              <a:solidFill>
                <a:srgbClr val="FFFFFF">
                  <a:tint val="75000"/>
                </a:srgbClr>
              </a:solidFill>
              <a:latin typeface="Open Sans"/>
              <a:ea typeface="+mn-ea"/>
              <a:cs typeface="+mn-cs"/>
            </a:endParaRPr>
          </a:p>
        </p:txBody>
      </p:sp>
    </p:spTree>
    <p:extLst>
      <p:ext uri="{BB962C8B-B14F-4D97-AF65-F5344CB8AC3E}">
        <p14:creationId xmlns:p14="http://schemas.microsoft.com/office/powerpoint/2010/main" val="86696167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5008-2B77-4B5C-9D76-9CB4C19FD2CA}"/>
              </a:ext>
            </a:extLst>
          </p:cNvPr>
          <p:cNvSpPr>
            <a:spLocks noGrp="1"/>
          </p:cNvSpPr>
          <p:nvPr>
            <p:ph type="title"/>
          </p:nvPr>
        </p:nvSpPr>
        <p:spPr>
          <a:xfrm>
            <a:off x="629841" y="273844"/>
            <a:ext cx="7886700" cy="994172"/>
          </a:xfrm>
        </p:spPr>
        <p:txBody>
          <a:bodyPr/>
          <a:lstStyle/>
          <a:p>
            <a:r>
              <a:rPr lang="en-US"/>
              <a:t>Click to edit Master title style</a:t>
            </a:r>
            <a:endParaRPr lang="nl-BE"/>
          </a:p>
        </p:txBody>
      </p:sp>
      <p:sp>
        <p:nvSpPr>
          <p:cNvPr id="3" name="Text Placeholder 2">
            <a:extLst>
              <a:ext uri="{FF2B5EF4-FFF2-40B4-BE49-F238E27FC236}">
                <a16:creationId xmlns:a16="http://schemas.microsoft.com/office/drawing/2014/main" id="{7A6C3D5A-9068-4598-BBB8-9C5EF4AB16E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3DAA334-072A-45CA-A31F-CBA3BE340752}"/>
              </a:ext>
            </a:extLst>
          </p:cNvPr>
          <p:cNvSpPr>
            <a:spLocks noGrp="1"/>
          </p:cNvSpPr>
          <p:nvPr>
            <p:ph sz="half" idx="2"/>
          </p:nvPr>
        </p:nvSpPr>
        <p:spPr>
          <a:xfrm>
            <a:off x="629842" y="1878806"/>
            <a:ext cx="3868340" cy="24518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a:extLst>
              <a:ext uri="{FF2B5EF4-FFF2-40B4-BE49-F238E27FC236}">
                <a16:creationId xmlns:a16="http://schemas.microsoft.com/office/drawing/2014/main" id="{4C9AA62D-2053-4986-8911-AFF0F9ABE54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E9B9279-DE26-4013-A7D6-7BBDC1945BF4}"/>
              </a:ext>
            </a:extLst>
          </p:cNvPr>
          <p:cNvSpPr>
            <a:spLocks noGrp="1"/>
          </p:cNvSpPr>
          <p:nvPr>
            <p:ph sz="quarter" idx="4"/>
          </p:nvPr>
        </p:nvSpPr>
        <p:spPr>
          <a:xfrm>
            <a:off x="4629150" y="1878806"/>
            <a:ext cx="3887391" cy="24518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a:extLst>
              <a:ext uri="{FF2B5EF4-FFF2-40B4-BE49-F238E27FC236}">
                <a16:creationId xmlns:a16="http://schemas.microsoft.com/office/drawing/2014/main" id="{D234DA17-97DD-4E0B-BBD4-30C5B58019D2}"/>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p>
        </p:txBody>
      </p:sp>
      <p:sp>
        <p:nvSpPr>
          <p:cNvPr id="8" name="Footer Placeholder 7">
            <a:extLst>
              <a:ext uri="{FF2B5EF4-FFF2-40B4-BE49-F238E27FC236}">
                <a16:creationId xmlns:a16="http://schemas.microsoft.com/office/drawing/2014/main" id="{12757E49-B1DA-4769-B1F6-EAD0D85ED421}"/>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9" name="Slide Number Placeholder 8">
            <a:extLst>
              <a:ext uri="{FF2B5EF4-FFF2-40B4-BE49-F238E27FC236}">
                <a16:creationId xmlns:a16="http://schemas.microsoft.com/office/drawing/2014/main" id="{B4ED28B2-4D01-4F8B-BC6D-F284E62CD93B}"/>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a:t>
            </a:fld>
            <a:endParaRPr lang="nl-BE" kern="1200">
              <a:solidFill>
                <a:srgbClr val="FFFFFF">
                  <a:tint val="75000"/>
                </a:srgbClr>
              </a:solidFill>
              <a:latin typeface="Open Sans"/>
              <a:ea typeface="+mn-ea"/>
              <a:cs typeface="+mn-cs"/>
            </a:endParaRPr>
          </a:p>
        </p:txBody>
      </p:sp>
    </p:spTree>
    <p:extLst>
      <p:ext uri="{BB962C8B-B14F-4D97-AF65-F5344CB8AC3E}">
        <p14:creationId xmlns:p14="http://schemas.microsoft.com/office/powerpoint/2010/main" val="219881673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68542-7177-47D4-A03D-FAD8A9F13323}"/>
              </a:ext>
            </a:extLst>
          </p:cNvPr>
          <p:cNvSpPr>
            <a:spLocks noGrp="1"/>
          </p:cNvSpPr>
          <p:nvPr>
            <p:ph type="title"/>
          </p:nvPr>
        </p:nvSpPr>
        <p:spPr/>
        <p:txBody>
          <a:bodyPr/>
          <a:lstStyle/>
          <a:p>
            <a:r>
              <a:rPr lang="en-US"/>
              <a:t>Click to edit Master title style</a:t>
            </a:r>
            <a:endParaRPr lang="nl-BE"/>
          </a:p>
        </p:txBody>
      </p:sp>
      <p:sp>
        <p:nvSpPr>
          <p:cNvPr id="3" name="Date Placeholder 2">
            <a:extLst>
              <a:ext uri="{FF2B5EF4-FFF2-40B4-BE49-F238E27FC236}">
                <a16:creationId xmlns:a16="http://schemas.microsoft.com/office/drawing/2014/main" id="{C02D0216-A650-4C2D-97A8-108271D401DD}"/>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p>
        </p:txBody>
      </p:sp>
      <p:sp>
        <p:nvSpPr>
          <p:cNvPr id="4" name="Footer Placeholder 3">
            <a:extLst>
              <a:ext uri="{FF2B5EF4-FFF2-40B4-BE49-F238E27FC236}">
                <a16:creationId xmlns:a16="http://schemas.microsoft.com/office/drawing/2014/main" id="{76A4C747-7DED-4CEF-9C8A-5178A125ECBC}"/>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5" name="Slide Number Placeholder 4">
            <a:extLst>
              <a:ext uri="{FF2B5EF4-FFF2-40B4-BE49-F238E27FC236}">
                <a16:creationId xmlns:a16="http://schemas.microsoft.com/office/drawing/2014/main" id="{333AD754-E594-4BD6-B086-1D871DE909E1}"/>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a:t>
            </a:fld>
            <a:endParaRPr lang="nl-BE" kern="1200">
              <a:solidFill>
                <a:srgbClr val="FFFFFF">
                  <a:tint val="75000"/>
                </a:srgbClr>
              </a:solidFill>
              <a:latin typeface="Open Sans"/>
              <a:ea typeface="+mn-ea"/>
              <a:cs typeface="+mn-cs"/>
            </a:endParaRPr>
          </a:p>
        </p:txBody>
      </p:sp>
    </p:spTree>
    <p:extLst>
      <p:ext uri="{BB962C8B-B14F-4D97-AF65-F5344CB8AC3E}">
        <p14:creationId xmlns:p14="http://schemas.microsoft.com/office/powerpoint/2010/main" val="5111729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FC3AFD-877F-46F5-85F8-F1897CDDFF75}"/>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p>
        </p:txBody>
      </p:sp>
      <p:sp>
        <p:nvSpPr>
          <p:cNvPr id="3" name="Footer Placeholder 2">
            <a:extLst>
              <a:ext uri="{FF2B5EF4-FFF2-40B4-BE49-F238E27FC236}">
                <a16:creationId xmlns:a16="http://schemas.microsoft.com/office/drawing/2014/main" id="{1B69C332-6AE6-4DDD-808A-B0C1F1B04A01}"/>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4" name="Slide Number Placeholder 3">
            <a:extLst>
              <a:ext uri="{FF2B5EF4-FFF2-40B4-BE49-F238E27FC236}">
                <a16:creationId xmlns:a16="http://schemas.microsoft.com/office/drawing/2014/main" id="{6FACCC55-E3D8-4C6F-BBBF-E6E534EC436C}"/>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a:t>
            </a:fld>
            <a:endParaRPr lang="nl-BE" kern="1200">
              <a:solidFill>
                <a:srgbClr val="FFFFFF">
                  <a:tint val="75000"/>
                </a:srgbClr>
              </a:solidFill>
              <a:latin typeface="Open Sans"/>
              <a:ea typeface="+mn-ea"/>
              <a:cs typeface="+mn-cs"/>
            </a:endParaRPr>
          </a:p>
        </p:txBody>
      </p:sp>
    </p:spTree>
    <p:extLst>
      <p:ext uri="{BB962C8B-B14F-4D97-AF65-F5344CB8AC3E}">
        <p14:creationId xmlns:p14="http://schemas.microsoft.com/office/powerpoint/2010/main" val="24353095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2BD85-F79C-4DB3-8BC2-B0A5587A118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nl-BE"/>
          </a:p>
        </p:txBody>
      </p:sp>
      <p:sp>
        <p:nvSpPr>
          <p:cNvPr id="3" name="Content Placeholder 2">
            <a:extLst>
              <a:ext uri="{FF2B5EF4-FFF2-40B4-BE49-F238E27FC236}">
                <a16:creationId xmlns:a16="http://schemas.microsoft.com/office/drawing/2014/main" id="{666D9B68-1F19-42A0-BF4A-AAB4D97F81FF}"/>
              </a:ext>
            </a:extLst>
          </p:cNvPr>
          <p:cNvSpPr>
            <a:spLocks noGrp="1"/>
          </p:cNvSpPr>
          <p:nvPr>
            <p:ph idx="1"/>
          </p:nvPr>
        </p:nvSpPr>
        <p:spPr>
          <a:xfrm>
            <a:off x="3887391" y="740569"/>
            <a:ext cx="4626768" cy="359013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a:extLst>
              <a:ext uri="{FF2B5EF4-FFF2-40B4-BE49-F238E27FC236}">
                <a16:creationId xmlns:a16="http://schemas.microsoft.com/office/drawing/2014/main" id="{43B448F8-DFC3-4173-89CA-C5A131FABB42}"/>
              </a:ext>
            </a:extLst>
          </p:cNvPr>
          <p:cNvSpPr>
            <a:spLocks noGrp="1"/>
          </p:cNvSpPr>
          <p:nvPr>
            <p:ph type="body" sz="half" idx="2"/>
          </p:nvPr>
        </p:nvSpPr>
        <p:spPr>
          <a:xfrm>
            <a:off x="629841" y="1543050"/>
            <a:ext cx="2949178" cy="278765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9108B59-8EB2-4E61-91FF-A23996DF2EE3}"/>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p>
        </p:txBody>
      </p:sp>
      <p:sp>
        <p:nvSpPr>
          <p:cNvPr id="6" name="Footer Placeholder 5">
            <a:extLst>
              <a:ext uri="{FF2B5EF4-FFF2-40B4-BE49-F238E27FC236}">
                <a16:creationId xmlns:a16="http://schemas.microsoft.com/office/drawing/2014/main" id="{1BA6B842-4926-4521-87C9-6BA723E23705}"/>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7" name="Slide Number Placeholder 6">
            <a:extLst>
              <a:ext uri="{FF2B5EF4-FFF2-40B4-BE49-F238E27FC236}">
                <a16:creationId xmlns:a16="http://schemas.microsoft.com/office/drawing/2014/main" id="{23731CB4-2170-4762-9447-6851D4702AF6}"/>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a:t>
            </a:fld>
            <a:endParaRPr lang="nl-BE" kern="1200">
              <a:solidFill>
                <a:srgbClr val="FFFFFF">
                  <a:tint val="75000"/>
                </a:srgbClr>
              </a:solidFill>
              <a:latin typeface="Open Sans"/>
              <a:ea typeface="+mn-ea"/>
              <a:cs typeface="+mn-cs"/>
            </a:endParaRPr>
          </a:p>
        </p:txBody>
      </p:sp>
    </p:spTree>
    <p:extLst>
      <p:ext uri="{BB962C8B-B14F-4D97-AF65-F5344CB8AC3E}">
        <p14:creationId xmlns:p14="http://schemas.microsoft.com/office/powerpoint/2010/main" val="481740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D7574-D5C0-450E-9FD7-EE94BB226B5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nl-BE"/>
          </a:p>
        </p:txBody>
      </p:sp>
      <p:sp>
        <p:nvSpPr>
          <p:cNvPr id="3" name="Picture Placeholder 2">
            <a:extLst>
              <a:ext uri="{FF2B5EF4-FFF2-40B4-BE49-F238E27FC236}">
                <a16:creationId xmlns:a16="http://schemas.microsoft.com/office/drawing/2014/main" id="{F4129843-8BBE-4F31-A779-81DBD546B80D}"/>
              </a:ext>
            </a:extLst>
          </p:cNvPr>
          <p:cNvSpPr>
            <a:spLocks noGrp="1"/>
          </p:cNvSpPr>
          <p:nvPr>
            <p:ph type="pic" idx="1"/>
          </p:nvPr>
        </p:nvSpPr>
        <p:spPr>
          <a:xfrm>
            <a:off x="4121150" y="577850"/>
            <a:ext cx="3975101" cy="3420269"/>
          </a:xfrm>
          <a:noFill/>
          <a:ln>
            <a:noFill/>
          </a:ln>
          <a:effectLst>
            <a:outerShdw dist="381000" dir="2700000" algn="tl" rotWithShape="0">
              <a:schemeClr val="accent5"/>
            </a:outerShdw>
          </a:effectLst>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nl-BE"/>
          </a:p>
        </p:txBody>
      </p:sp>
      <p:sp>
        <p:nvSpPr>
          <p:cNvPr id="4" name="Text Placeholder 3">
            <a:extLst>
              <a:ext uri="{FF2B5EF4-FFF2-40B4-BE49-F238E27FC236}">
                <a16:creationId xmlns:a16="http://schemas.microsoft.com/office/drawing/2014/main" id="{DFC22698-3703-4ACD-BAC2-DCE64ED42D7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E8C9371-0967-4736-BD9E-06397624B609}"/>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p>
        </p:txBody>
      </p:sp>
      <p:sp>
        <p:nvSpPr>
          <p:cNvPr id="6" name="Footer Placeholder 5">
            <a:extLst>
              <a:ext uri="{FF2B5EF4-FFF2-40B4-BE49-F238E27FC236}">
                <a16:creationId xmlns:a16="http://schemas.microsoft.com/office/drawing/2014/main" id="{F24923DA-D423-4EC0-99E1-BC1D02C9C3AF}"/>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7" name="Slide Number Placeholder 6">
            <a:extLst>
              <a:ext uri="{FF2B5EF4-FFF2-40B4-BE49-F238E27FC236}">
                <a16:creationId xmlns:a16="http://schemas.microsoft.com/office/drawing/2014/main" id="{32140468-A184-4BFC-965A-AC8C461044B2}"/>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a:t>
            </a:fld>
            <a:endParaRPr lang="nl-BE" kern="1200">
              <a:solidFill>
                <a:srgbClr val="FFFFFF">
                  <a:tint val="75000"/>
                </a:srgbClr>
              </a:solidFill>
              <a:latin typeface="Open Sans"/>
              <a:ea typeface="+mn-ea"/>
              <a:cs typeface="+mn-cs"/>
            </a:endParaRPr>
          </a:p>
        </p:txBody>
      </p:sp>
    </p:spTree>
    <p:extLst>
      <p:ext uri="{BB962C8B-B14F-4D97-AF65-F5344CB8AC3E}">
        <p14:creationId xmlns:p14="http://schemas.microsoft.com/office/powerpoint/2010/main" val="115474240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6" name="Picture 15" descr="A picture containing floor&#10;&#10;Description automatically generated">
            <a:extLst>
              <a:ext uri="{FF2B5EF4-FFF2-40B4-BE49-F238E27FC236}">
                <a16:creationId xmlns:a16="http://schemas.microsoft.com/office/drawing/2014/main" id="{4FA21D48-A6BA-4F6D-AABB-7D99643D57E2}"/>
              </a:ext>
            </a:extLst>
          </p:cNvPr>
          <p:cNvPicPr>
            <a:picLocks noChangeAspect="1"/>
          </p:cNvPicPr>
          <p:nvPr userDrawn="1"/>
        </p:nvPicPr>
        <p:blipFill>
          <a:blip r:embed="rId2">
            <a:alphaModFix/>
            <a:extLst>
              <a:ext uri="{28A0092B-C50C-407E-A947-70E740481C1C}">
                <a14:useLocalDpi xmlns:a14="http://schemas.microsoft.com/office/drawing/2010/main" val="0"/>
              </a:ext>
            </a:extLst>
          </a:blip>
          <a:srcRect l="6000" t="8342" r="43477" b="33822"/>
          <a:stretch>
            <a:fillRect/>
          </a:stretch>
        </p:blipFill>
        <p:spPr>
          <a:xfrm>
            <a:off x="2394109" y="-10485"/>
            <a:ext cx="6749891" cy="5153985"/>
          </a:xfrm>
          <a:custGeom>
            <a:avLst/>
            <a:gdLst>
              <a:gd name="connsiteX0" fmla="*/ 0 w 8999854"/>
              <a:gd name="connsiteY0" fmla="*/ 0 h 6871980"/>
              <a:gd name="connsiteX1" fmla="*/ 6445616 w 8999854"/>
              <a:gd name="connsiteY1" fmla="*/ 0 h 6871980"/>
              <a:gd name="connsiteX2" fmla="*/ 8999854 w 8999854"/>
              <a:gd name="connsiteY2" fmla="*/ 1787025 h 6871980"/>
              <a:gd name="connsiteX3" fmla="*/ 8999854 w 8999854"/>
              <a:gd name="connsiteY3" fmla="*/ 5085019 h 6871980"/>
              <a:gd name="connsiteX4" fmla="*/ 6443798 w 8999854"/>
              <a:gd name="connsiteY4" fmla="*/ 6871980 h 6871980"/>
              <a:gd name="connsiteX5" fmla="*/ 6830 w 8999854"/>
              <a:gd name="connsiteY5" fmla="*/ 6871980 h 6871980"/>
              <a:gd name="connsiteX6" fmla="*/ 4911484 w 8999854"/>
              <a:gd name="connsiteY6" fmla="*/ 3436637 h 687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854" h="6871980">
                <a:moveTo>
                  <a:pt x="0" y="0"/>
                </a:moveTo>
                <a:lnTo>
                  <a:pt x="6445616" y="0"/>
                </a:lnTo>
                <a:lnTo>
                  <a:pt x="8999854" y="1787025"/>
                </a:lnTo>
                <a:lnTo>
                  <a:pt x="8999854" y="5085019"/>
                </a:lnTo>
                <a:lnTo>
                  <a:pt x="6443798" y="6871980"/>
                </a:lnTo>
                <a:lnTo>
                  <a:pt x="6830" y="6871980"/>
                </a:lnTo>
                <a:lnTo>
                  <a:pt x="4911484" y="3436637"/>
                </a:lnTo>
                <a:close/>
              </a:path>
            </a:pathLst>
          </a:custGeom>
        </p:spPr>
      </p:pic>
      <p:grpSp>
        <p:nvGrpSpPr>
          <p:cNvPr id="9" name="Group 8">
            <a:extLst>
              <a:ext uri="{FF2B5EF4-FFF2-40B4-BE49-F238E27FC236}">
                <a16:creationId xmlns:a16="http://schemas.microsoft.com/office/drawing/2014/main" id="{D3318853-BD0A-4D4E-A23C-6F522A624193}"/>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11" name="Freeform: Shape 10">
              <a:extLst>
                <a:ext uri="{FF2B5EF4-FFF2-40B4-BE49-F238E27FC236}">
                  <a16:creationId xmlns:a16="http://schemas.microsoft.com/office/drawing/2014/main" id="{1A10232D-0449-4823-B949-BB1487F93B15}"/>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26AFAFFD-068B-411B-9924-4347AE8245BE}"/>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pic>
        <p:nvPicPr>
          <p:cNvPr id="14" name="Picture 13" descr="A picture containing text&#10;&#10;Description automatically generated">
            <a:extLst>
              <a:ext uri="{FF2B5EF4-FFF2-40B4-BE49-F238E27FC236}">
                <a16:creationId xmlns:a16="http://schemas.microsoft.com/office/drawing/2014/main" id="{1EC1DC95-204C-4D90-AE62-E3AD462DE1E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572000" y="4175227"/>
            <a:ext cx="2589077" cy="651672"/>
          </a:xfrm>
          <a:prstGeom prst="rect">
            <a:avLst/>
          </a:prstGeom>
        </p:spPr>
      </p:pic>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
        <p:nvSpPr>
          <p:cNvPr id="17" name="Tijdelijke aanduiding voor dianummer 5">
            <a:extLst>
              <a:ext uri="{FF2B5EF4-FFF2-40B4-BE49-F238E27FC236}">
                <a16:creationId xmlns:a16="http://schemas.microsoft.com/office/drawing/2014/main" id="{30DBCDA1-1C65-4A71-BA42-55F5DD4C582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55334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Cover + Foto">
    <p:spTree>
      <p:nvGrpSpPr>
        <p:cNvPr id="1" name=""/>
        <p:cNvGrpSpPr/>
        <p:nvPr/>
      </p:nvGrpSpPr>
      <p:grpSpPr>
        <a:xfrm>
          <a:off x="0" y="0"/>
          <a:ext cx="0" cy="0"/>
          <a:chOff x="0" y="0"/>
          <a:chExt cx="0" cy="0"/>
        </a:xfrm>
      </p:grpSpPr>
      <p:sp>
        <p:nvSpPr>
          <p:cNvPr id="7" name="Tijdelijke aanduiding voor dianummer 5">
            <a:extLst>
              <a:ext uri="{FF2B5EF4-FFF2-40B4-BE49-F238E27FC236}">
                <a16:creationId xmlns:a16="http://schemas.microsoft.com/office/drawing/2014/main" id="{47D6E984-9E7D-4BA3-B3F3-986CC7F1D6E7}"/>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
        <p:nvSpPr>
          <p:cNvPr id="12" name="Freeform: Shape 11">
            <a:extLst>
              <a:ext uri="{FF2B5EF4-FFF2-40B4-BE49-F238E27FC236}">
                <a16:creationId xmlns:a16="http://schemas.microsoft.com/office/drawing/2014/main" id="{F869AC77-F5E2-4205-93FD-B5CEDCE245C5}"/>
              </a:ext>
            </a:extLst>
          </p:cNvPr>
          <p:cNvSpPr/>
          <p:nvPr userDrawn="1"/>
        </p:nvSpPr>
        <p:spPr>
          <a:xfrm>
            <a:off x="0" y="1"/>
            <a:ext cx="6178217" cy="5143499"/>
          </a:xfrm>
          <a:custGeom>
            <a:avLst/>
            <a:gdLst>
              <a:gd name="connsiteX0" fmla="*/ 0 w 8237622"/>
              <a:gd name="connsiteY0" fmla="*/ 0 h 6857999"/>
              <a:gd name="connsiteX1" fmla="*/ 5883438 w 8237622"/>
              <a:gd name="connsiteY1" fmla="*/ 0 h 6857999"/>
              <a:gd name="connsiteX2" fmla="*/ 8237622 w 8237622"/>
              <a:gd name="connsiteY2" fmla="*/ 6857999 h 6857999"/>
              <a:gd name="connsiteX3" fmla="*/ 0 w 8237622"/>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8237622" h="6857999">
                <a:moveTo>
                  <a:pt x="0" y="0"/>
                </a:moveTo>
                <a:lnTo>
                  <a:pt x="5883438" y="0"/>
                </a:lnTo>
                <a:lnTo>
                  <a:pt x="8237622" y="6857999"/>
                </a:lnTo>
                <a:lnTo>
                  <a:pt x="0" y="6857999"/>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10" name="Picture Placeholder 9">
            <a:extLst>
              <a:ext uri="{FF2B5EF4-FFF2-40B4-BE49-F238E27FC236}">
                <a16:creationId xmlns:a16="http://schemas.microsoft.com/office/drawing/2014/main" id="{B824B98A-4944-4791-8FF5-6261333FFD93}"/>
              </a:ext>
            </a:extLst>
          </p:cNvPr>
          <p:cNvSpPr>
            <a:spLocks noGrp="1"/>
          </p:cNvSpPr>
          <p:nvPr>
            <p:ph type="pic" sz="quarter" idx="10" hasCustomPrompt="1"/>
          </p:nvPr>
        </p:nvSpPr>
        <p:spPr>
          <a:xfrm>
            <a:off x="4412640" y="178"/>
            <a:ext cx="4731360" cy="5143322"/>
          </a:xfrm>
          <a:custGeom>
            <a:avLst/>
            <a:gdLst>
              <a:gd name="connsiteX0" fmla="*/ 0 w 6308480"/>
              <a:gd name="connsiteY0" fmla="*/ 0 h 6857762"/>
              <a:gd name="connsiteX1" fmla="*/ 6300924 w 6308480"/>
              <a:gd name="connsiteY1" fmla="*/ 2727 h 6857762"/>
              <a:gd name="connsiteX2" fmla="*/ 6308480 w 6308480"/>
              <a:gd name="connsiteY2" fmla="*/ 6857762 h 6857762"/>
              <a:gd name="connsiteX3" fmla="*/ 2354102 w 6308480"/>
              <a:gd name="connsiteY3" fmla="*/ 6857762 h 6857762"/>
            </a:gdLst>
            <a:ahLst/>
            <a:cxnLst>
              <a:cxn ang="0">
                <a:pos x="connsiteX0" y="connsiteY0"/>
              </a:cxn>
              <a:cxn ang="0">
                <a:pos x="connsiteX1" y="connsiteY1"/>
              </a:cxn>
              <a:cxn ang="0">
                <a:pos x="connsiteX2" y="connsiteY2"/>
              </a:cxn>
              <a:cxn ang="0">
                <a:pos x="connsiteX3" y="connsiteY3"/>
              </a:cxn>
            </a:cxnLst>
            <a:rect l="l" t="t" r="r" b="b"/>
            <a:pathLst>
              <a:path w="6308480" h="6857762">
                <a:moveTo>
                  <a:pt x="0" y="0"/>
                </a:moveTo>
                <a:lnTo>
                  <a:pt x="6300924" y="2727"/>
                </a:lnTo>
                <a:cubicBezTo>
                  <a:pt x="6303442" y="2283102"/>
                  <a:pt x="6305962" y="4577387"/>
                  <a:pt x="6308480" y="6857762"/>
                </a:cubicBezTo>
                <a:lnTo>
                  <a:pt x="2354102" y="6857762"/>
                </a:lnTo>
                <a:close/>
              </a:path>
            </a:pathLst>
          </a:custGeom>
          <a:noFill/>
        </p:spPr>
        <p:txBody>
          <a:bodyPr wrap="square"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11" name="Picture 10" descr="A picture containing text&#10;&#10;Description automatically generated">
            <a:extLst>
              <a:ext uri="{FF2B5EF4-FFF2-40B4-BE49-F238E27FC236}">
                <a16:creationId xmlns:a16="http://schemas.microsoft.com/office/drawing/2014/main" id="{3901EBF6-9C92-4604-B424-1D155695A70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68474" y="3735788"/>
            <a:ext cx="4032513" cy="1014986"/>
          </a:xfrm>
          <a:prstGeom prst="rect">
            <a:avLst/>
          </a:prstGeom>
        </p:spPr>
      </p:pic>
      <p:sp>
        <p:nvSpPr>
          <p:cNvPr id="14" name="Titel 1">
            <a:extLst>
              <a:ext uri="{FF2B5EF4-FFF2-40B4-BE49-F238E27FC236}">
                <a16:creationId xmlns:a16="http://schemas.microsoft.com/office/drawing/2014/main" id="{AA6B26EB-8EC5-48E2-BD48-A8DC394BE7AE}"/>
              </a:ext>
            </a:extLst>
          </p:cNvPr>
          <p:cNvSpPr>
            <a:spLocks noGrp="1"/>
          </p:cNvSpPr>
          <p:nvPr>
            <p:ph type="ctrTitle" hasCustomPrompt="1"/>
          </p:nvPr>
        </p:nvSpPr>
        <p:spPr>
          <a:xfrm>
            <a:off x="629842" y="943585"/>
            <a:ext cx="3942159"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5" name="Text Placeholder 12">
            <a:extLst>
              <a:ext uri="{FF2B5EF4-FFF2-40B4-BE49-F238E27FC236}">
                <a16:creationId xmlns:a16="http://schemas.microsoft.com/office/drawing/2014/main" id="{6F182A54-4BEE-4AF0-9435-44D036032676}"/>
              </a:ext>
            </a:extLst>
          </p:cNvPr>
          <p:cNvSpPr>
            <a:spLocks noGrp="1"/>
          </p:cNvSpPr>
          <p:nvPr>
            <p:ph type="body" sz="quarter" idx="11" hasCustomPrompt="1"/>
          </p:nvPr>
        </p:nvSpPr>
        <p:spPr>
          <a:xfrm>
            <a:off x="629842" y="2515954"/>
            <a:ext cx="3942159" cy="1091804"/>
          </a:xfrm>
        </p:spPr>
        <p:txBody>
          <a:bodyPr>
            <a:normAutofit/>
          </a:bodyPr>
          <a:lstStyle>
            <a:lvl1pPr>
              <a:defRPr sz="1800">
                <a:solidFill>
                  <a:schemeClr val="tx1"/>
                </a:solidFill>
              </a:defRPr>
            </a:lvl1pPr>
          </a:lstStyle>
          <a:p>
            <a:pPr lvl="0"/>
            <a:r>
              <a:rPr lang="en-US"/>
              <a:t>ONDERTITEL</a:t>
            </a:r>
          </a:p>
        </p:txBody>
      </p:sp>
    </p:spTree>
    <p:extLst>
      <p:ext uri="{BB962C8B-B14F-4D97-AF65-F5344CB8AC3E}">
        <p14:creationId xmlns:p14="http://schemas.microsoft.com/office/powerpoint/2010/main" val="125165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ussenTitel + Foto 2">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CB5FAE03-95F2-4223-8FC6-421130D44356}"/>
              </a:ext>
            </a:extLst>
          </p:cNvPr>
          <p:cNvSpPr>
            <a:spLocks noGrp="1"/>
          </p:cNvSpPr>
          <p:nvPr>
            <p:ph type="pic" sz="quarter" idx="12" hasCustomPrompt="1"/>
          </p:nvPr>
        </p:nvSpPr>
        <p:spPr>
          <a:xfrm>
            <a:off x="179296" y="0"/>
            <a:ext cx="8964704" cy="5143500"/>
          </a:xfr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4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buFontTx/>
              <a:buNone/>
              <a:defRPr lang="nl-NL" sz="3600" b="1" kern="1200" dirty="0" smtClean="0">
                <a:solidFill>
                  <a:schemeClr val="tx1"/>
                </a:solidFill>
                <a:latin typeface="+mj-lt"/>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7" name="Rechthoek 6">
            <a:extLst>
              <a:ext uri="{FF2B5EF4-FFF2-40B4-BE49-F238E27FC236}">
                <a16:creationId xmlns:a16="http://schemas.microsoft.com/office/drawing/2014/main" id="{9BFD846F-A868-446F-BAFF-61F80655D1C2}"/>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5" name="Tijdelijke aanduiding voor dianummer 5">
            <a:extLst>
              <a:ext uri="{FF2B5EF4-FFF2-40B4-BE49-F238E27FC236}">
                <a16:creationId xmlns:a16="http://schemas.microsoft.com/office/drawing/2014/main" id="{DFAF4955-2C26-4D99-A507-76ED35E0B5AE}"/>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a:t>
            </a:fld>
            <a:endParaRPr lang="nl-BE"/>
          </a:p>
        </p:txBody>
      </p:sp>
    </p:spTree>
    <p:extLst>
      <p:ext uri="{BB962C8B-B14F-4D97-AF65-F5344CB8AC3E}">
        <p14:creationId xmlns:p14="http://schemas.microsoft.com/office/powerpoint/2010/main" val="104911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17.sv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image" Target="../media/image16.png"/><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theme" Target="../theme/theme4.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25.sv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image" Target="../media/image24.pn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theme" Target="../theme/theme5.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image" Target="../media/image25.svg"/><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image" Target="../media/image24.png"/><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theme" Target="../theme/theme6.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image" Target="../media/image17.svg"/><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image" Target="../media/image16.png"/><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theme" Target="../theme/theme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theme" Target="../theme/theme8.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29" Type="http://schemas.openxmlformats.org/officeDocument/2006/relationships/slideLayout" Target="../slideLayouts/slideLayout150.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32" Type="http://schemas.openxmlformats.org/officeDocument/2006/relationships/theme" Target="../theme/theme9.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31" Type="http://schemas.openxmlformats.org/officeDocument/2006/relationships/slideLayout" Target="../slideLayouts/slideLayout152.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15B9B0B-9FF8-4AB2-91EC-BFD234DA0A74}"/>
              </a:ext>
            </a:extLst>
          </p:cNvPr>
          <p:cNvSpPr>
            <a:spLocks noGrp="1"/>
          </p:cNvSpPr>
          <p:nvPr>
            <p:ph type="title"/>
          </p:nvPr>
        </p:nvSpPr>
        <p:spPr>
          <a:xfrm>
            <a:off x="628650" y="273844"/>
            <a:ext cx="7886700" cy="813197"/>
          </a:xfrm>
          <a:prstGeom prst="rect">
            <a:avLst/>
          </a:prstGeom>
        </p:spPr>
        <p:txBody>
          <a:bodyPr vert="horz" lIns="0" tIns="45720" rIns="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7AD4BAC-B767-43E5-8F16-E582C148C414}"/>
              </a:ext>
            </a:extLst>
          </p:cNvPr>
          <p:cNvSpPr>
            <a:spLocks noGrp="1"/>
          </p:cNvSpPr>
          <p:nvPr>
            <p:ph type="body" idx="1"/>
          </p:nvPr>
        </p:nvSpPr>
        <p:spPr>
          <a:xfrm>
            <a:off x="628650" y="1194197"/>
            <a:ext cx="7886700" cy="3438525"/>
          </a:xfrm>
          <a:prstGeom prst="rect">
            <a:avLst/>
          </a:prstGeom>
        </p:spPr>
        <p:txBody>
          <a:bodyPr vert="horz" lIns="0" tIns="45720" rIns="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CD5D5524-E479-4197-9F64-1F54DAFF6058}"/>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6" name="Tijdelijke aanduiding voor dianummer 5">
            <a:extLst>
              <a:ext uri="{FF2B5EF4-FFF2-40B4-BE49-F238E27FC236}">
                <a16:creationId xmlns:a16="http://schemas.microsoft.com/office/drawing/2014/main" id="{C9B68AD4-8EA5-4A62-B9A6-94440AE0121A}"/>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
        <p:nvSpPr>
          <p:cNvPr id="7" name="Rechthoek 6">
            <a:extLst>
              <a:ext uri="{FF2B5EF4-FFF2-40B4-BE49-F238E27FC236}">
                <a16:creationId xmlns:a16="http://schemas.microsoft.com/office/drawing/2014/main" id="{40003012-7043-4113-8641-7860C8DEC246}"/>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Tree>
    <p:extLst>
      <p:ext uri="{BB962C8B-B14F-4D97-AF65-F5344CB8AC3E}">
        <p14:creationId xmlns:p14="http://schemas.microsoft.com/office/powerpoint/2010/main" val="221224019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53" r:id="rId8"/>
    <p:sldLayoutId id="2147483726"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sz="2700" b="1" u="none" kern="1200" baseline="0">
          <a:solidFill>
            <a:schemeClr val="tx1"/>
          </a:solidFill>
          <a:uFill>
            <a:solidFill>
              <a:schemeClr val="accent1"/>
            </a:solidFill>
          </a:uFill>
          <a:latin typeface="+mj-lt"/>
          <a:ea typeface="+mj-ea"/>
          <a:cs typeface="+mj-cs"/>
        </a:defRPr>
      </a:lvl1pPr>
    </p:titleStyle>
    <p:bodyStyle>
      <a:lvl1pPr marL="0" indent="0" algn="l" defTabSz="685800" rtl="0" eaLnBrk="1" latinLnBrk="0" hangingPunct="1">
        <a:lnSpc>
          <a:spcPct val="90000"/>
        </a:lnSpc>
        <a:spcBef>
          <a:spcPts val="750"/>
        </a:spcBef>
        <a:spcAft>
          <a:spcPts val="0"/>
        </a:spcAft>
        <a:buFont typeface="Arial" panose="020B0604020202020204" pitchFamily="34" charset="0"/>
        <a:buNone/>
        <a:defRPr sz="1800" u="none" kern="1200" baseline="0">
          <a:solidFill>
            <a:schemeClr val="tx1"/>
          </a:solidFill>
          <a:uFill>
            <a:solidFill>
              <a:schemeClr val="accent1"/>
            </a:solidFill>
          </a:uFill>
          <a:latin typeface="+mn-lt"/>
          <a:ea typeface="+mn-ea"/>
          <a:cs typeface="+mn-cs"/>
        </a:defRPr>
      </a:lvl1pPr>
      <a:lvl2pPr marL="270000" indent="-171450" algn="l" defTabSz="685800" rtl="0" eaLnBrk="1" latinLnBrk="0" hangingPunct="1">
        <a:lnSpc>
          <a:spcPct val="90000"/>
        </a:lnSpc>
        <a:spcBef>
          <a:spcPts val="375"/>
        </a:spcBef>
        <a:buClr>
          <a:schemeClr val="tx1"/>
        </a:buClr>
        <a:buSzPct val="100000"/>
        <a:buFont typeface="Wingdings" panose="05000000000000000000" pitchFamily="2" charset="2"/>
        <a:buChar char="§"/>
        <a:defRPr sz="1500" u="none" kern="1200" baseline="0">
          <a:solidFill>
            <a:schemeClr val="tx1"/>
          </a:solidFill>
          <a:uFill>
            <a:solidFill>
              <a:schemeClr val="accent1"/>
            </a:solidFill>
          </a:uFill>
          <a:latin typeface="+mn-lt"/>
          <a:ea typeface="+mn-ea"/>
          <a:cs typeface="+mn-cs"/>
        </a:defRPr>
      </a:lvl2pPr>
      <a:lvl3pPr marL="486000" indent="-171450" algn="l" defTabSz="685800" rtl="0" eaLnBrk="1" latinLnBrk="0" hangingPunct="1">
        <a:lnSpc>
          <a:spcPct val="90000"/>
        </a:lnSpc>
        <a:spcBef>
          <a:spcPts val="375"/>
        </a:spcBef>
        <a:buClr>
          <a:schemeClr val="tx2"/>
        </a:buClr>
        <a:buSzPct val="100000"/>
        <a:buFont typeface="Wingdings" panose="05000000000000000000" pitchFamily="2" charset="2"/>
        <a:buChar char="§"/>
        <a:defRPr sz="1350" b="0" u="none" kern="1200" baseline="0">
          <a:solidFill>
            <a:schemeClr val="tx1"/>
          </a:solidFill>
          <a:uFill>
            <a:solidFill>
              <a:schemeClr val="accent3"/>
            </a:solidFill>
          </a:uFill>
          <a:latin typeface="+mn-lt"/>
          <a:ea typeface="+mn-ea"/>
          <a:cs typeface="+mn-cs"/>
        </a:defRPr>
      </a:lvl3pPr>
      <a:lvl4pPr marL="702000" indent="-171450" algn="l" defTabSz="685800" rtl="0" eaLnBrk="1" latinLnBrk="0" hangingPunct="1">
        <a:lnSpc>
          <a:spcPct val="90000"/>
        </a:lnSpc>
        <a:spcBef>
          <a:spcPts val="375"/>
        </a:spcBef>
        <a:buClr>
          <a:schemeClr val="tx2"/>
        </a:buClr>
        <a:buSzPct val="100000"/>
        <a:buFont typeface="Wingdings" panose="05000000000000000000" pitchFamily="2" charset="2"/>
        <a:buChar char="§"/>
        <a:defRPr sz="1200" u="none" kern="1200" baseline="0">
          <a:solidFill>
            <a:schemeClr val="tx1"/>
          </a:solidFill>
          <a:uFill>
            <a:solidFill>
              <a:schemeClr val="accent3"/>
            </a:solidFill>
          </a:uFill>
          <a:latin typeface="+mn-lt"/>
          <a:ea typeface="+mn-ea"/>
          <a:cs typeface="+mn-cs"/>
        </a:defRPr>
      </a:lvl4pPr>
      <a:lvl5pPr marL="918000" indent="-171450" algn="l" defTabSz="685800" rtl="0" eaLnBrk="1" latinLnBrk="0" hangingPunct="1">
        <a:lnSpc>
          <a:spcPct val="90000"/>
        </a:lnSpc>
        <a:spcBef>
          <a:spcPts val="375"/>
        </a:spcBef>
        <a:buClr>
          <a:schemeClr val="accent2"/>
        </a:buClr>
        <a:buSzPct val="100000"/>
        <a:buFont typeface="Wingdings" panose="05000000000000000000" pitchFamily="2" charset="2"/>
        <a:buChar char="§"/>
        <a:defRPr sz="1050" b="0" u="none" kern="1200" baseline="0">
          <a:solidFill>
            <a:schemeClr val="tx1"/>
          </a:solidFill>
          <a:uFill>
            <a:solidFill>
              <a:schemeClr val="accent3"/>
            </a:solidFill>
          </a:u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pos="7151">
          <p15:clr>
            <a:srgbClr val="F26B43"/>
          </p15:clr>
        </p15:guide>
        <p15:guide id="4" orient="horz" pos="3906">
          <p15:clr>
            <a:srgbClr val="F26B43"/>
          </p15:clr>
        </p15:guide>
        <p15:guide id="5" orient="horz" pos="100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457200" y="69057"/>
            <a:ext cx="8229600" cy="1131094"/>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pPr lvl="0">
              <a:defRPr sz="1800" b="0"/>
            </a:pPr>
            <a:r>
              <a:rPr sz="3300" b="1"/>
              <a:t>Titeltekst</a:t>
            </a:r>
          </a:p>
        </p:txBody>
      </p:sp>
      <p:sp>
        <p:nvSpPr>
          <p:cNvPr id="4" name="Shape 4"/>
          <p:cNvSpPr>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5" name="Shape 5"/>
          <p:cNvSpPr>
            <a:spLocks noGrp="1"/>
          </p:cNvSpPr>
          <p:nvPr>
            <p:ph type="sldNum" sz="quarter" idx="2"/>
          </p:nvPr>
        </p:nvSpPr>
        <p:spPr>
          <a:xfrm>
            <a:off x="6553200" y="4767263"/>
            <a:ext cx="2133600" cy="307777"/>
          </a:xfrm>
          <a:prstGeom prst="rect">
            <a:avLst/>
          </a:prstGeom>
          <a:ln w="12700">
            <a:miter lim="400000"/>
          </a:ln>
        </p:spPr>
        <p:txBody>
          <a:bodyPr lIns="45719" rIns="45719">
            <a:spAutoFit/>
          </a:bodyPr>
          <a:lstStyle/>
          <a:p>
            <a:pPr lvl="0"/>
            <a:fld id="{86CB4B4D-7CA3-9044-876B-883B54F8677D}" type="slidenum">
              <a:t>‹#›</a:t>
            </a:fld>
            <a:endParaRPr/>
          </a:p>
        </p:txBody>
      </p:sp>
    </p:spTree>
    <p:extLst>
      <p:ext uri="{BB962C8B-B14F-4D97-AF65-F5344CB8AC3E}">
        <p14:creationId xmlns:p14="http://schemas.microsoft.com/office/powerpoint/2010/main" val="2675093298"/>
      </p:ext>
    </p:extLst>
  </p:cSld>
  <p:clrMap bg1="lt1" tx1="dk1" bg2="lt2" tx2="dk2" accent1="accent1" accent2="accent2" accent3="accent3" accent4="accent4" accent5="accent5" accent6="accent6" hlink="hlink" folHlink="folHlink"/>
  <p:sldLayoutIdLst>
    <p:sldLayoutId id="2147483757" r:id="rId1"/>
    <p:sldLayoutId id="2147483702" r:id="rId2"/>
    <p:sldLayoutId id="2147483703" r:id="rId3"/>
    <p:sldLayoutId id="2147483704" r:id="rId4"/>
    <p:sldLayoutId id="2147483705" r:id="rId5"/>
    <p:sldLayoutId id="2147483706" r:id="rId6"/>
    <p:sldLayoutId id="2147483758" r:id="rId7"/>
    <p:sldLayoutId id="2147483707" r:id="rId8"/>
    <p:sldLayoutId id="2147483708" r:id="rId9"/>
    <p:sldLayoutId id="2147483709" r:id="rId10"/>
    <p:sldLayoutId id="2147483710" r:id="rId11"/>
    <p:sldLayoutId id="2147483711" r:id="rId12"/>
    <p:sldLayoutId id="2147483712" r:id="rId13"/>
    <p:sldLayoutId id="2147483759" r:id="rId14"/>
    <p:sldLayoutId id="2147483760" r:id="rId15"/>
    <p:sldLayoutId id="2147483761" r:id="rId16"/>
    <p:sldLayoutId id="2147483784" r:id="rId17"/>
    <p:sldLayoutId id="2147483785" r:id="rId18"/>
    <p:sldLayoutId id="2147483786" r:id="rId19"/>
  </p:sldLayoutIdLst>
  <p:transition spd="med"/>
  <p:hf hdr="0" ftr="0" dt="0"/>
  <p:txStyles>
    <p:titleStyle>
      <a:lvl1pPr>
        <a:defRPr sz="3300" b="1">
          <a:latin typeface="Flanders Art Sans"/>
          <a:ea typeface="Flanders Art Sans"/>
          <a:cs typeface="Flanders Art Sans"/>
          <a:sym typeface="Flanders Art Sans"/>
        </a:defRPr>
      </a:lvl1pPr>
      <a:lvl2pPr>
        <a:defRPr sz="3300" b="1">
          <a:latin typeface="Flanders Art Sans"/>
          <a:ea typeface="Flanders Art Sans"/>
          <a:cs typeface="Flanders Art Sans"/>
          <a:sym typeface="Flanders Art Sans"/>
        </a:defRPr>
      </a:lvl2pPr>
      <a:lvl3pPr>
        <a:defRPr sz="3300" b="1">
          <a:latin typeface="Flanders Art Sans"/>
          <a:ea typeface="Flanders Art Sans"/>
          <a:cs typeface="Flanders Art Sans"/>
          <a:sym typeface="Flanders Art Sans"/>
        </a:defRPr>
      </a:lvl3pPr>
      <a:lvl4pPr>
        <a:defRPr sz="3300" b="1">
          <a:latin typeface="Flanders Art Sans"/>
          <a:ea typeface="Flanders Art Sans"/>
          <a:cs typeface="Flanders Art Sans"/>
          <a:sym typeface="Flanders Art Sans"/>
        </a:defRPr>
      </a:lvl4pPr>
      <a:lvl5pPr>
        <a:defRPr sz="3300" b="1">
          <a:latin typeface="Flanders Art Sans"/>
          <a:ea typeface="Flanders Art Sans"/>
          <a:cs typeface="Flanders Art Sans"/>
          <a:sym typeface="Flanders Art Sans"/>
        </a:defRPr>
      </a:lvl5pPr>
      <a:lvl6pPr>
        <a:defRPr sz="3300" b="1">
          <a:latin typeface="Flanders Art Sans"/>
          <a:ea typeface="Flanders Art Sans"/>
          <a:cs typeface="Flanders Art Sans"/>
          <a:sym typeface="Flanders Art Sans"/>
        </a:defRPr>
      </a:lvl6pPr>
      <a:lvl7pPr>
        <a:defRPr sz="3300" b="1">
          <a:latin typeface="Flanders Art Sans"/>
          <a:ea typeface="Flanders Art Sans"/>
          <a:cs typeface="Flanders Art Sans"/>
          <a:sym typeface="Flanders Art Sans"/>
        </a:defRPr>
      </a:lvl7pPr>
      <a:lvl8pPr>
        <a:defRPr sz="3300" b="1">
          <a:latin typeface="Flanders Art Sans"/>
          <a:ea typeface="Flanders Art Sans"/>
          <a:cs typeface="Flanders Art Sans"/>
          <a:sym typeface="Flanders Art Sans"/>
        </a:defRPr>
      </a:lvl8pPr>
      <a:lvl9pPr>
        <a:defRPr sz="3300" b="1">
          <a:latin typeface="Flanders Art Sans"/>
          <a:ea typeface="Flanders Art Sans"/>
          <a:cs typeface="Flanders Art Sans"/>
          <a:sym typeface="Flanders Art Sans"/>
        </a:defRPr>
      </a:lvl9pPr>
    </p:titleStyle>
    <p:bodyStyle>
      <a:lvl1pPr marL="257175" indent="-257175">
        <a:spcBef>
          <a:spcPts val="525"/>
        </a:spcBef>
        <a:buSzPct val="100000"/>
        <a:buFont typeface="Arial"/>
        <a:buChar char="•"/>
        <a:defRPr sz="2400">
          <a:latin typeface="FlandersArtSans-Regular"/>
          <a:ea typeface="FlandersArtSans-Regular"/>
          <a:cs typeface="FlandersArtSans-Regular"/>
          <a:sym typeface="FlandersArtSans-Regular"/>
        </a:defRPr>
      </a:lvl1pPr>
      <a:lvl2pPr marL="587828" indent="-244928">
        <a:spcBef>
          <a:spcPts val="525"/>
        </a:spcBef>
        <a:buSzPct val="100000"/>
        <a:buFont typeface="Arial"/>
        <a:buChar char="–"/>
        <a:defRPr sz="2400">
          <a:latin typeface="FlandersArtSans-Regular"/>
          <a:ea typeface="FlandersArtSans-Regular"/>
          <a:cs typeface="FlandersArtSans-Regular"/>
          <a:sym typeface="FlandersArtSans-Regular"/>
        </a:defRPr>
      </a:lvl2pPr>
      <a:lvl3pPr marL="914400" indent="-228600">
        <a:spcBef>
          <a:spcPts val="525"/>
        </a:spcBef>
        <a:buSzPct val="100000"/>
        <a:buFont typeface="Arial"/>
        <a:buChar char="•"/>
        <a:defRPr sz="2400">
          <a:latin typeface="FlandersArtSans-Regular"/>
          <a:ea typeface="FlandersArtSans-Regular"/>
          <a:cs typeface="FlandersArtSans-Regular"/>
          <a:sym typeface="FlandersArtSans-Regular"/>
        </a:defRPr>
      </a:lvl3pPr>
      <a:lvl4pPr marL="1303020" indent="-274320">
        <a:spcBef>
          <a:spcPts val="525"/>
        </a:spcBef>
        <a:buSzPct val="100000"/>
        <a:buFont typeface="Arial"/>
        <a:buChar char="–"/>
        <a:defRPr sz="2400">
          <a:latin typeface="FlandersArtSans-Regular"/>
          <a:ea typeface="FlandersArtSans-Regular"/>
          <a:cs typeface="FlandersArtSans-Regular"/>
          <a:sym typeface="FlandersArtSans-Regular"/>
        </a:defRPr>
      </a:lvl4pPr>
      <a:lvl5pPr marL="1645920" indent="-274320">
        <a:spcBef>
          <a:spcPts val="525"/>
        </a:spcBef>
        <a:buSzPct val="100000"/>
        <a:buFont typeface="Arial"/>
        <a:buChar char="»"/>
        <a:defRPr sz="2400">
          <a:latin typeface="FlandersArtSans-Regular"/>
          <a:ea typeface="FlandersArtSans-Regular"/>
          <a:cs typeface="FlandersArtSans-Regular"/>
          <a:sym typeface="FlandersArtSans-Regular"/>
        </a:defRPr>
      </a:lvl5pPr>
      <a:lvl6pPr marL="1988820" indent="-274320">
        <a:spcBef>
          <a:spcPts val="525"/>
        </a:spcBef>
        <a:buSzPct val="100000"/>
        <a:buFont typeface="Arial"/>
        <a:buChar char="•"/>
        <a:defRPr sz="2400">
          <a:latin typeface="FlandersArtSans-Regular"/>
          <a:ea typeface="FlandersArtSans-Regular"/>
          <a:cs typeface="FlandersArtSans-Regular"/>
          <a:sym typeface="FlandersArtSans-Regular"/>
        </a:defRPr>
      </a:lvl6pPr>
      <a:lvl7pPr marL="2331720" indent="-274320">
        <a:spcBef>
          <a:spcPts val="525"/>
        </a:spcBef>
        <a:buSzPct val="100000"/>
        <a:buFont typeface="Arial"/>
        <a:buChar char="•"/>
        <a:defRPr sz="2400">
          <a:latin typeface="FlandersArtSans-Regular"/>
          <a:ea typeface="FlandersArtSans-Regular"/>
          <a:cs typeface="FlandersArtSans-Regular"/>
          <a:sym typeface="FlandersArtSans-Regular"/>
        </a:defRPr>
      </a:lvl7pPr>
      <a:lvl8pPr marL="2674619" indent="-274319">
        <a:spcBef>
          <a:spcPts val="525"/>
        </a:spcBef>
        <a:buSzPct val="100000"/>
        <a:buFont typeface="Arial"/>
        <a:buChar char="•"/>
        <a:defRPr sz="2400">
          <a:latin typeface="FlandersArtSans-Regular"/>
          <a:ea typeface="FlandersArtSans-Regular"/>
          <a:cs typeface="FlandersArtSans-Regular"/>
          <a:sym typeface="FlandersArtSans-Regular"/>
        </a:defRPr>
      </a:lvl8pPr>
      <a:lvl9pPr marL="3017519" indent="-274319">
        <a:spcBef>
          <a:spcPts val="525"/>
        </a:spcBef>
        <a:buSzPct val="100000"/>
        <a:buFont typeface="Arial"/>
        <a:buChar char="•"/>
        <a:defRPr sz="2400">
          <a:latin typeface="FlandersArtSans-Regular"/>
          <a:ea typeface="FlandersArtSans-Regular"/>
          <a:cs typeface="FlandersArtSans-Regular"/>
          <a:sym typeface="FlandersArtSans-Regular"/>
        </a:defRPr>
      </a:lvl9pPr>
    </p:bodyStyle>
    <p:otherStyle>
      <a:lvl1pPr>
        <a:defRPr>
          <a:solidFill>
            <a:schemeClr val="tx1"/>
          </a:solidFill>
          <a:latin typeface="+mn-lt"/>
          <a:ea typeface="+mn-ea"/>
          <a:cs typeface="+mn-cs"/>
          <a:sym typeface="FlandersArtSans-Regular"/>
        </a:defRPr>
      </a:lvl1pPr>
      <a:lvl2pPr indent="342900">
        <a:defRPr>
          <a:solidFill>
            <a:schemeClr val="tx1"/>
          </a:solidFill>
          <a:latin typeface="+mn-lt"/>
          <a:ea typeface="+mn-ea"/>
          <a:cs typeface="+mn-cs"/>
          <a:sym typeface="FlandersArtSans-Regular"/>
        </a:defRPr>
      </a:lvl2pPr>
      <a:lvl3pPr indent="685800">
        <a:defRPr>
          <a:solidFill>
            <a:schemeClr val="tx1"/>
          </a:solidFill>
          <a:latin typeface="+mn-lt"/>
          <a:ea typeface="+mn-ea"/>
          <a:cs typeface="+mn-cs"/>
          <a:sym typeface="FlandersArtSans-Regular"/>
        </a:defRPr>
      </a:lvl3pPr>
      <a:lvl4pPr indent="1028700">
        <a:defRPr>
          <a:solidFill>
            <a:schemeClr val="tx1"/>
          </a:solidFill>
          <a:latin typeface="+mn-lt"/>
          <a:ea typeface="+mn-ea"/>
          <a:cs typeface="+mn-cs"/>
          <a:sym typeface="FlandersArtSans-Regular"/>
        </a:defRPr>
      </a:lvl4pPr>
      <a:lvl5pPr indent="1371600">
        <a:defRPr>
          <a:solidFill>
            <a:schemeClr val="tx1"/>
          </a:solidFill>
          <a:latin typeface="+mn-lt"/>
          <a:ea typeface="+mn-ea"/>
          <a:cs typeface="+mn-cs"/>
          <a:sym typeface="FlandersArtSans-Regular"/>
        </a:defRPr>
      </a:lvl5pPr>
      <a:lvl6pPr indent="1714500">
        <a:defRPr>
          <a:solidFill>
            <a:schemeClr val="tx1"/>
          </a:solidFill>
          <a:latin typeface="+mn-lt"/>
          <a:ea typeface="+mn-ea"/>
          <a:cs typeface="+mn-cs"/>
          <a:sym typeface="FlandersArtSans-Regular"/>
        </a:defRPr>
      </a:lvl6pPr>
      <a:lvl7pPr indent="2057400">
        <a:defRPr>
          <a:solidFill>
            <a:schemeClr val="tx1"/>
          </a:solidFill>
          <a:latin typeface="+mn-lt"/>
          <a:ea typeface="+mn-ea"/>
          <a:cs typeface="+mn-cs"/>
          <a:sym typeface="FlandersArtSans-Regular"/>
        </a:defRPr>
      </a:lvl7pPr>
      <a:lvl8pPr indent="2400300">
        <a:defRPr>
          <a:solidFill>
            <a:schemeClr val="tx1"/>
          </a:solidFill>
          <a:latin typeface="+mn-lt"/>
          <a:ea typeface="+mn-ea"/>
          <a:cs typeface="+mn-cs"/>
          <a:sym typeface="FlandersArtSans-Regular"/>
        </a:defRPr>
      </a:lvl8pPr>
      <a:lvl9pPr indent="2743200">
        <a:defRPr>
          <a:solidFill>
            <a:schemeClr val="tx1"/>
          </a:solidFill>
          <a:latin typeface="+mn-lt"/>
          <a:ea typeface="+mn-ea"/>
          <a:cs typeface="+mn-cs"/>
          <a:sym typeface="FlandersArtSans-Regular"/>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457200" y="69057"/>
            <a:ext cx="8229600" cy="1131094"/>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pPr lvl="0">
              <a:defRPr sz="1800" b="0"/>
            </a:pPr>
            <a:r>
              <a:rPr sz="3300" b="1"/>
              <a:t>Titeltekst</a:t>
            </a:r>
          </a:p>
        </p:txBody>
      </p:sp>
      <p:sp>
        <p:nvSpPr>
          <p:cNvPr id="4" name="Shape 4"/>
          <p:cNvSpPr>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5" name="Shape 5"/>
          <p:cNvSpPr>
            <a:spLocks noGrp="1"/>
          </p:cNvSpPr>
          <p:nvPr>
            <p:ph type="sldNum" sz="quarter" idx="2"/>
          </p:nvPr>
        </p:nvSpPr>
        <p:spPr>
          <a:xfrm>
            <a:off x="6553200" y="4767263"/>
            <a:ext cx="2133600" cy="307777"/>
          </a:xfrm>
          <a:prstGeom prst="rect">
            <a:avLst/>
          </a:prstGeom>
          <a:ln w="12700">
            <a:miter lim="400000"/>
          </a:ln>
        </p:spPr>
        <p:txBody>
          <a:bodyPr lIns="45719" rIns="45719">
            <a:spAutoFit/>
          </a:bodyPr>
          <a:lstStyle/>
          <a:p>
            <a:pPr lvl="0"/>
            <a:fld id="{86CB4B4D-7CA3-9044-876B-883B54F8677D}" type="slidenum">
              <a:t>‹#›</a:t>
            </a:fld>
            <a:endParaRPr/>
          </a:p>
        </p:txBody>
      </p:sp>
    </p:spTree>
    <p:extLst>
      <p:ext uri="{BB962C8B-B14F-4D97-AF65-F5344CB8AC3E}">
        <p14:creationId xmlns:p14="http://schemas.microsoft.com/office/powerpoint/2010/main" val="4066851720"/>
      </p:ext>
    </p:extLst>
  </p:cSld>
  <p:clrMap bg1="lt1" tx1="dk1" bg2="lt2" tx2="dk2" accent1="accent1" accent2="accent2" accent3="accent3" accent4="accent4" accent5="accent5" accent6="accent6" hlink="hlink" folHlink="folHlink"/>
  <p:sldLayoutIdLst>
    <p:sldLayoutId id="2147483714" r:id="rId1"/>
    <p:sldLayoutId id="2147483716" r:id="rId2"/>
    <p:sldLayoutId id="2147483718" r:id="rId3"/>
    <p:sldLayoutId id="2147483719" r:id="rId4"/>
    <p:sldLayoutId id="2147483720" r:id="rId5"/>
    <p:sldLayoutId id="2147483721" r:id="rId6"/>
    <p:sldLayoutId id="2147483723" r:id="rId7"/>
    <p:sldLayoutId id="2147483724" r:id="rId8"/>
  </p:sldLayoutIdLst>
  <p:transition spd="med"/>
  <p:hf hdr="0" ftr="0" dt="0"/>
  <p:txStyles>
    <p:titleStyle>
      <a:lvl1pPr>
        <a:defRPr sz="3300" b="1">
          <a:latin typeface="Flanders Art Sans"/>
          <a:ea typeface="Flanders Art Sans"/>
          <a:cs typeface="Flanders Art Sans"/>
          <a:sym typeface="Flanders Art Sans"/>
        </a:defRPr>
      </a:lvl1pPr>
      <a:lvl2pPr>
        <a:defRPr sz="3300" b="1">
          <a:latin typeface="Flanders Art Sans"/>
          <a:ea typeface="Flanders Art Sans"/>
          <a:cs typeface="Flanders Art Sans"/>
          <a:sym typeface="Flanders Art Sans"/>
        </a:defRPr>
      </a:lvl2pPr>
      <a:lvl3pPr>
        <a:defRPr sz="3300" b="1">
          <a:latin typeface="Flanders Art Sans"/>
          <a:ea typeface="Flanders Art Sans"/>
          <a:cs typeface="Flanders Art Sans"/>
          <a:sym typeface="Flanders Art Sans"/>
        </a:defRPr>
      </a:lvl3pPr>
      <a:lvl4pPr>
        <a:defRPr sz="3300" b="1">
          <a:latin typeface="Flanders Art Sans"/>
          <a:ea typeface="Flanders Art Sans"/>
          <a:cs typeface="Flanders Art Sans"/>
          <a:sym typeface="Flanders Art Sans"/>
        </a:defRPr>
      </a:lvl4pPr>
      <a:lvl5pPr>
        <a:defRPr sz="3300" b="1">
          <a:latin typeface="Flanders Art Sans"/>
          <a:ea typeface="Flanders Art Sans"/>
          <a:cs typeface="Flanders Art Sans"/>
          <a:sym typeface="Flanders Art Sans"/>
        </a:defRPr>
      </a:lvl5pPr>
      <a:lvl6pPr>
        <a:defRPr sz="3300" b="1">
          <a:latin typeface="Flanders Art Sans"/>
          <a:ea typeface="Flanders Art Sans"/>
          <a:cs typeface="Flanders Art Sans"/>
          <a:sym typeface="Flanders Art Sans"/>
        </a:defRPr>
      </a:lvl6pPr>
      <a:lvl7pPr>
        <a:defRPr sz="3300" b="1">
          <a:latin typeface="Flanders Art Sans"/>
          <a:ea typeface="Flanders Art Sans"/>
          <a:cs typeface="Flanders Art Sans"/>
          <a:sym typeface="Flanders Art Sans"/>
        </a:defRPr>
      </a:lvl7pPr>
      <a:lvl8pPr>
        <a:defRPr sz="3300" b="1">
          <a:latin typeface="Flanders Art Sans"/>
          <a:ea typeface="Flanders Art Sans"/>
          <a:cs typeface="Flanders Art Sans"/>
          <a:sym typeface="Flanders Art Sans"/>
        </a:defRPr>
      </a:lvl8pPr>
      <a:lvl9pPr>
        <a:defRPr sz="3300" b="1">
          <a:latin typeface="Flanders Art Sans"/>
          <a:ea typeface="Flanders Art Sans"/>
          <a:cs typeface="Flanders Art Sans"/>
          <a:sym typeface="Flanders Art Sans"/>
        </a:defRPr>
      </a:lvl9pPr>
    </p:titleStyle>
    <p:bodyStyle>
      <a:lvl1pPr marL="257175" indent="-257175">
        <a:spcBef>
          <a:spcPts val="525"/>
        </a:spcBef>
        <a:buSzPct val="100000"/>
        <a:buFont typeface="Arial"/>
        <a:buChar char="•"/>
        <a:defRPr sz="2400">
          <a:latin typeface="FlandersArtSans-Regular"/>
          <a:ea typeface="FlandersArtSans-Regular"/>
          <a:cs typeface="FlandersArtSans-Regular"/>
          <a:sym typeface="FlandersArtSans-Regular"/>
        </a:defRPr>
      </a:lvl1pPr>
      <a:lvl2pPr marL="587828" indent="-244928">
        <a:spcBef>
          <a:spcPts val="525"/>
        </a:spcBef>
        <a:buSzPct val="100000"/>
        <a:buFont typeface="Arial"/>
        <a:buChar char="–"/>
        <a:defRPr sz="2400">
          <a:latin typeface="FlandersArtSans-Regular"/>
          <a:ea typeface="FlandersArtSans-Regular"/>
          <a:cs typeface="FlandersArtSans-Regular"/>
          <a:sym typeface="FlandersArtSans-Regular"/>
        </a:defRPr>
      </a:lvl2pPr>
      <a:lvl3pPr marL="914400" indent="-228600">
        <a:spcBef>
          <a:spcPts val="525"/>
        </a:spcBef>
        <a:buSzPct val="100000"/>
        <a:buFont typeface="Arial"/>
        <a:buChar char="•"/>
        <a:defRPr sz="2400">
          <a:latin typeface="FlandersArtSans-Regular"/>
          <a:ea typeface="FlandersArtSans-Regular"/>
          <a:cs typeface="FlandersArtSans-Regular"/>
          <a:sym typeface="FlandersArtSans-Regular"/>
        </a:defRPr>
      </a:lvl3pPr>
      <a:lvl4pPr marL="1303020" indent="-274320">
        <a:spcBef>
          <a:spcPts val="525"/>
        </a:spcBef>
        <a:buSzPct val="100000"/>
        <a:buFont typeface="Arial"/>
        <a:buChar char="–"/>
        <a:defRPr sz="2400">
          <a:latin typeface="FlandersArtSans-Regular"/>
          <a:ea typeface="FlandersArtSans-Regular"/>
          <a:cs typeface="FlandersArtSans-Regular"/>
          <a:sym typeface="FlandersArtSans-Regular"/>
        </a:defRPr>
      </a:lvl4pPr>
      <a:lvl5pPr marL="1645920" indent="-274320">
        <a:spcBef>
          <a:spcPts val="525"/>
        </a:spcBef>
        <a:buSzPct val="100000"/>
        <a:buFont typeface="Arial"/>
        <a:buChar char="»"/>
        <a:defRPr sz="2400">
          <a:latin typeface="FlandersArtSans-Regular"/>
          <a:ea typeface="FlandersArtSans-Regular"/>
          <a:cs typeface="FlandersArtSans-Regular"/>
          <a:sym typeface="FlandersArtSans-Regular"/>
        </a:defRPr>
      </a:lvl5pPr>
      <a:lvl6pPr marL="1988820" indent="-274320">
        <a:spcBef>
          <a:spcPts val="525"/>
        </a:spcBef>
        <a:buSzPct val="100000"/>
        <a:buFont typeface="Arial"/>
        <a:buChar char="•"/>
        <a:defRPr sz="2400">
          <a:latin typeface="FlandersArtSans-Regular"/>
          <a:ea typeface="FlandersArtSans-Regular"/>
          <a:cs typeface="FlandersArtSans-Regular"/>
          <a:sym typeface="FlandersArtSans-Regular"/>
        </a:defRPr>
      </a:lvl6pPr>
      <a:lvl7pPr marL="2331720" indent="-274320">
        <a:spcBef>
          <a:spcPts val="525"/>
        </a:spcBef>
        <a:buSzPct val="100000"/>
        <a:buFont typeface="Arial"/>
        <a:buChar char="•"/>
        <a:defRPr sz="2400">
          <a:latin typeface="FlandersArtSans-Regular"/>
          <a:ea typeface="FlandersArtSans-Regular"/>
          <a:cs typeface="FlandersArtSans-Regular"/>
          <a:sym typeface="FlandersArtSans-Regular"/>
        </a:defRPr>
      </a:lvl7pPr>
      <a:lvl8pPr marL="2674619" indent="-274319">
        <a:spcBef>
          <a:spcPts val="525"/>
        </a:spcBef>
        <a:buSzPct val="100000"/>
        <a:buFont typeface="Arial"/>
        <a:buChar char="•"/>
        <a:defRPr sz="2400">
          <a:latin typeface="FlandersArtSans-Regular"/>
          <a:ea typeface="FlandersArtSans-Regular"/>
          <a:cs typeface="FlandersArtSans-Regular"/>
          <a:sym typeface="FlandersArtSans-Regular"/>
        </a:defRPr>
      </a:lvl8pPr>
      <a:lvl9pPr marL="3017519" indent="-274319">
        <a:spcBef>
          <a:spcPts val="525"/>
        </a:spcBef>
        <a:buSzPct val="100000"/>
        <a:buFont typeface="Arial"/>
        <a:buChar char="•"/>
        <a:defRPr sz="2400">
          <a:latin typeface="FlandersArtSans-Regular"/>
          <a:ea typeface="FlandersArtSans-Regular"/>
          <a:cs typeface="FlandersArtSans-Regular"/>
          <a:sym typeface="FlandersArtSans-Regular"/>
        </a:defRPr>
      </a:lvl9pPr>
    </p:bodyStyle>
    <p:otherStyle>
      <a:lvl1pPr>
        <a:defRPr>
          <a:solidFill>
            <a:schemeClr val="tx1"/>
          </a:solidFill>
          <a:latin typeface="+mn-lt"/>
          <a:ea typeface="+mn-ea"/>
          <a:cs typeface="+mn-cs"/>
          <a:sym typeface="FlandersArtSans-Regular"/>
        </a:defRPr>
      </a:lvl1pPr>
      <a:lvl2pPr indent="342900">
        <a:defRPr>
          <a:solidFill>
            <a:schemeClr val="tx1"/>
          </a:solidFill>
          <a:latin typeface="+mn-lt"/>
          <a:ea typeface="+mn-ea"/>
          <a:cs typeface="+mn-cs"/>
          <a:sym typeface="FlandersArtSans-Regular"/>
        </a:defRPr>
      </a:lvl2pPr>
      <a:lvl3pPr indent="685800">
        <a:defRPr>
          <a:solidFill>
            <a:schemeClr val="tx1"/>
          </a:solidFill>
          <a:latin typeface="+mn-lt"/>
          <a:ea typeface="+mn-ea"/>
          <a:cs typeface="+mn-cs"/>
          <a:sym typeface="FlandersArtSans-Regular"/>
        </a:defRPr>
      </a:lvl3pPr>
      <a:lvl4pPr indent="1028700">
        <a:defRPr>
          <a:solidFill>
            <a:schemeClr val="tx1"/>
          </a:solidFill>
          <a:latin typeface="+mn-lt"/>
          <a:ea typeface="+mn-ea"/>
          <a:cs typeface="+mn-cs"/>
          <a:sym typeface="FlandersArtSans-Regular"/>
        </a:defRPr>
      </a:lvl4pPr>
      <a:lvl5pPr indent="1371600">
        <a:defRPr>
          <a:solidFill>
            <a:schemeClr val="tx1"/>
          </a:solidFill>
          <a:latin typeface="+mn-lt"/>
          <a:ea typeface="+mn-ea"/>
          <a:cs typeface="+mn-cs"/>
          <a:sym typeface="FlandersArtSans-Regular"/>
        </a:defRPr>
      </a:lvl5pPr>
      <a:lvl6pPr indent="1714500">
        <a:defRPr>
          <a:solidFill>
            <a:schemeClr val="tx1"/>
          </a:solidFill>
          <a:latin typeface="+mn-lt"/>
          <a:ea typeface="+mn-ea"/>
          <a:cs typeface="+mn-cs"/>
          <a:sym typeface="FlandersArtSans-Regular"/>
        </a:defRPr>
      </a:lvl6pPr>
      <a:lvl7pPr indent="2057400">
        <a:defRPr>
          <a:solidFill>
            <a:schemeClr val="tx1"/>
          </a:solidFill>
          <a:latin typeface="+mn-lt"/>
          <a:ea typeface="+mn-ea"/>
          <a:cs typeface="+mn-cs"/>
          <a:sym typeface="FlandersArtSans-Regular"/>
        </a:defRPr>
      </a:lvl7pPr>
      <a:lvl8pPr indent="2400300">
        <a:defRPr>
          <a:solidFill>
            <a:schemeClr val="tx1"/>
          </a:solidFill>
          <a:latin typeface="+mn-lt"/>
          <a:ea typeface="+mn-ea"/>
          <a:cs typeface="+mn-cs"/>
          <a:sym typeface="FlandersArtSans-Regular"/>
        </a:defRPr>
      </a:lvl8pPr>
      <a:lvl9pPr indent="2743200">
        <a:defRPr>
          <a:solidFill>
            <a:schemeClr val="tx1"/>
          </a:solidFill>
          <a:latin typeface="+mn-lt"/>
          <a:ea typeface="+mn-ea"/>
          <a:cs typeface="+mn-cs"/>
          <a:sym typeface="FlandersArtSans-Regular"/>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3DD26B-B914-4EAC-9939-B47F6EF27F20}"/>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0B9798BA-32B7-4CA1-AFA2-6A8584CC9112}"/>
              </a:ext>
            </a:extLst>
          </p:cNvPr>
          <p:cNvSpPr>
            <a:spLocks noGrp="1"/>
          </p:cNvSpPr>
          <p:nvPr>
            <p:ph type="body" idx="1"/>
          </p:nvPr>
        </p:nvSpPr>
        <p:spPr>
          <a:xfrm>
            <a:off x="628650" y="1369219"/>
            <a:ext cx="7886700" cy="312372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50ED21A8-457C-4FDB-982B-D5550630CA06}"/>
              </a:ext>
            </a:extLst>
          </p:cNvPr>
          <p:cNvSpPr>
            <a:spLocks noGrp="1"/>
          </p:cNvSpPr>
          <p:nvPr>
            <p:ph type="dt" sz="half" idx="2"/>
          </p:nvPr>
        </p:nvSpPr>
        <p:spPr>
          <a:xfrm>
            <a:off x="7325185" y="4767262"/>
            <a:ext cx="536422" cy="273844"/>
          </a:xfrm>
          <a:prstGeom prst="rect">
            <a:avLst/>
          </a:prstGeom>
        </p:spPr>
        <p:txBody>
          <a:bodyPr vert="horz" lIns="91440" tIns="45720" rIns="91440" bIns="45720" rtlCol="0" anchor="ctr"/>
          <a:lstStyle>
            <a:lvl1pPr algn="r">
              <a:defRPr sz="788">
                <a:solidFill>
                  <a:schemeClr val="tx1">
                    <a:tint val="75000"/>
                  </a:schemeClr>
                </a:solidFill>
              </a:defRPr>
            </a:lvl1pPr>
          </a:lstStyle>
          <a:p>
            <a:pPr defTabSz="685800">
              <a:buClrTx/>
              <a:defRPr/>
            </a:pPr>
            <a:fld id="{AE753531-74F9-46DB-8226-2C37E7D3FBBB}" type="datetime3">
              <a:rPr lang="nl-BE" kern="1200" smtClean="0">
                <a:solidFill>
                  <a:srgbClr val="FFFFFF">
                    <a:tint val="75000"/>
                  </a:srgbClr>
                </a:solidFill>
                <a:latin typeface="Open Sans"/>
                <a:ea typeface="+mn-ea"/>
                <a:cs typeface="+mn-cs"/>
              </a:rPr>
              <a:pPr defTabSz="685800">
                <a:buClrTx/>
                <a:defRPr/>
              </a:pPr>
              <a:t>15.01.26</a:t>
            </a:fld>
            <a:endParaRPr lang="nl-BE" kern="1200">
              <a:solidFill>
                <a:srgbClr val="FFFFFF">
                  <a:tint val="75000"/>
                </a:srgbClr>
              </a:solidFill>
              <a:latin typeface="Open Sans"/>
              <a:ea typeface="+mn-ea"/>
              <a:cs typeface="+mn-cs"/>
            </a:endParaRPr>
          </a:p>
        </p:txBody>
      </p:sp>
      <p:sp>
        <p:nvSpPr>
          <p:cNvPr id="5" name="Footer Placeholder 4">
            <a:extLst>
              <a:ext uri="{FF2B5EF4-FFF2-40B4-BE49-F238E27FC236}">
                <a16:creationId xmlns:a16="http://schemas.microsoft.com/office/drawing/2014/main" id="{5CB302D5-6185-4C20-ABA8-233BA23F7405}"/>
              </a:ext>
            </a:extLst>
          </p:cNvPr>
          <p:cNvSpPr>
            <a:spLocks noGrp="1"/>
          </p:cNvSpPr>
          <p:nvPr>
            <p:ph type="ftr" sz="quarter" idx="3"/>
          </p:nvPr>
        </p:nvSpPr>
        <p:spPr>
          <a:xfrm>
            <a:off x="628650" y="4767263"/>
            <a:ext cx="55245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endParaRPr lang="nl-BE" kern="1200">
              <a:solidFill>
                <a:srgbClr val="FFFFFF">
                  <a:tint val="75000"/>
                </a:srgbClr>
              </a:solidFill>
              <a:latin typeface="Open Sans"/>
              <a:ea typeface="+mn-ea"/>
              <a:cs typeface="+mn-cs"/>
            </a:endParaRPr>
          </a:p>
        </p:txBody>
      </p:sp>
      <p:sp>
        <p:nvSpPr>
          <p:cNvPr id="6" name="Slide Number Placeholder 5">
            <a:extLst>
              <a:ext uri="{FF2B5EF4-FFF2-40B4-BE49-F238E27FC236}">
                <a16:creationId xmlns:a16="http://schemas.microsoft.com/office/drawing/2014/main" id="{FCF30EE3-729E-4E77-8DE2-9A17D5759354}"/>
              </a:ext>
            </a:extLst>
          </p:cNvPr>
          <p:cNvSpPr>
            <a:spLocks noGrp="1"/>
          </p:cNvSpPr>
          <p:nvPr>
            <p:ph type="sldNum" sz="quarter" idx="4"/>
          </p:nvPr>
        </p:nvSpPr>
        <p:spPr>
          <a:xfrm>
            <a:off x="7861607" y="4767263"/>
            <a:ext cx="536422"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19EDAD88-78F8-43C4-9AF1-FA54ECAE1AE2}" type="slidenum">
              <a:rPr lang="nl-BE" kern="1200" smtClean="0">
                <a:solidFill>
                  <a:srgbClr val="FFFFFF">
                    <a:tint val="75000"/>
                  </a:srgbClr>
                </a:solidFill>
                <a:latin typeface="Open Sans"/>
                <a:ea typeface="+mn-ea"/>
                <a:cs typeface="+mn-cs"/>
              </a:rPr>
              <a:pPr defTabSz="685800">
                <a:buClrTx/>
                <a:defRPr/>
              </a:pPr>
              <a:t>‹#›</a:t>
            </a:fld>
            <a:endParaRPr lang="nl-BE" kern="1200">
              <a:solidFill>
                <a:srgbClr val="FFFFFF">
                  <a:tint val="75000"/>
                </a:srgbClr>
              </a:solidFill>
              <a:latin typeface="Open Sans"/>
              <a:ea typeface="+mn-ea"/>
              <a:cs typeface="+mn-cs"/>
            </a:endParaRPr>
          </a:p>
        </p:txBody>
      </p:sp>
      <p:pic>
        <p:nvPicPr>
          <p:cNvPr id="19" name="Graphic 18">
            <a:extLst>
              <a:ext uri="{FF2B5EF4-FFF2-40B4-BE49-F238E27FC236}">
                <a16:creationId xmlns:a16="http://schemas.microsoft.com/office/drawing/2014/main" id="{772EA197-7EA9-47D4-A571-0C33C8BFED8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15350" y="4492942"/>
            <a:ext cx="548640" cy="548640"/>
          </a:xfrm>
          <a:prstGeom prst="rect">
            <a:avLst/>
          </a:prstGeom>
        </p:spPr>
      </p:pic>
      <p:cxnSp>
        <p:nvCxnSpPr>
          <p:cNvPr id="10" name="Straight Connector 9">
            <a:extLst>
              <a:ext uri="{FF2B5EF4-FFF2-40B4-BE49-F238E27FC236}">
                <a16:creationId xmlns:a16="http://schemas.microsoft.com/office/drawing/2014/main" id="{412E5033-EAEA-FF45-BCF8-795059E125A0}"/>
              </a:ext>
            </a:extLst>
          </p:cNvPr>
          <p:cNvCxnSpPr>
            <a:cxnSpLocks/>
          </p:cNvCxnSpPr>
          <p:nvPr userDrawn="1"/>
        </p:nvCxnSpPr>
        <p:spPr>
          <a:xfrm>
            <a:off x="134432" y="-52180"/>
            <a:ext cx="0" cy="5255315"/>
          </a:xfrm>
          <a:prstGeom prst="line">
            <a:avLst/>
          </a:prstGeom>
          <a:ln w="381000">
            <a:solidFill>
              <a:schemeClr val="accent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1578274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Lst>
  <p:txStyles>
    <p:titleStyle>
      <a:lvl1pPr algn="l" defTabSz="685800" rtl="0" eaLnBrk="1" latinLnBrk="0" hangingPunct="1">
        <a:lnSpc>
          <a:spcPct val="90000"/>
        </a:lnSpc>
        <a:spcBef>
          <a:spcPct val="0"/>
        </a:spcBef>
        <a:buNone/>
        <a:defRPr sz="3000" b="1"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E7B2537-7D3A-437D-82B8-DC2DDA076D72}"/>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15350" y="4492466"/>
            <a:ext cx="548640" cy="548640"/>
          </a:xfrm>
          <a:prstGeom prst="rect">
            <a:avLst/>
          </a:prstGeom>
        </p:spPr>
      </p:pic>
      <p:sp>
        <p:nvSpPr>
          <p:cNvPr id="2" name="Title Placeholder 1">
            <a:extLst>
              <a:ext uri="{FF2B5EF4-FFF2-40B4-BE49-F238E27FC236}">
                <a16:creationId xmlns:a16="http://schemas.microsoft.com/office/drawing/2014/main" id="{7A3DD26B-B914-4EAC-9939-B47F6EF27F20}"/>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0B9798BA-32B7-4CA1-AFA2-6A8584CC9112}"/>
              </a:ext>
            </a:extLst>
          </p:cNvPr>
          <p:cNvSpPr>
            <a:spLocks noGrp="1"/>
          </p:cNvSpPr>
          <p:nvPr>
            <p:ph type="body" idx="1"/>
          </p:nvPr>
        </p:nvSpPr>
        <p:spPr>
          <a:xfrm>
            <a:off x="628650" y="1369219"/>
            <a:ext cx="7886700" cy="312372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50ED21A8-457C-4FDB-982B-D5550630CA06}"/>
              </a:ext>
            </a:extLst>
          </p:cNvPr>
          <p:cNvSpPr>
            <a:spLocks noGrp="1"/>
          </p:cNvSpPr>
          <p:nvPr>
            <p:ph type="dt" sz="half" idx="2"/>
          </p:nvPr>
        </p:nvSpPr>
        <p:spPr>
          <a:xfrm>
            <a:off x="7325185" y="4767262"/>
            <a:ext cx="536422" cy="273844"/>
          </a:xfrm>
          <a:prstGeom prst="rect">
            <a:avLst/>
          </a:prstGeom>
        </p:spPr>
        <p:txBody>
          <a:bodyPr vert="horz" lIns="91440" tIns="45720" rIns="91440" bIns="45720" rtlCol="0" anchor="ctr"/>
          <a:lstStyle>
            <a:lvl1pPr algn="r">
              <a:defRPr sz="788">
                <a:solidFill>
                  <a:schemeClr val="tx1"/>
                </a:solidFill>
              </a:defRPr>
            </a:lvl1pPr>
          </a:lstStyle>
          <a:p>
            <a:fld id="{AE753531-74F9-46DB-8226-2C37E7D3FBBB}" type="datetime3">
              <a:rPr lang="nl-BE" smtClean="0"/>
              <a:pPr/>
              <a:t>15.01.26</a:t>
            </a:fld>
            <a:endParaRPr lang="nl-BE"/>
          </a:p>
        </p:txBody>
      </p:sp>
      <p:sp>
        <p:nvSpPr>
          <p:cNvPr id="5" name="Footer Placeholder 4">
            <a:extLst>
              <a:ext uri="{FF2B5EF4-FFF2-40B4-BE49-F238E27FC236}">
                <a16:creationId xmlns:a16="http://schemas.microsoft.com/office/drawing/2014/main" id="{5CB302D5-6185-4C20-ABA8-233BA23F7405}"/>
              </a:ext>
            </a:extLst>
          </p:cNvPr>
          <p:cNvSpPr>
            <a:spLocks noGrp="1"/>
          </p:cNvSpPr>
          <p:nvPr>
            <p:ph type="ftr" sz="quarter" idx="3"/>
          </p:nvPr>
        </p:nvSpPr>
        <p:spPr>
          <a:xfrm>
            <a:off x="628650" y="4767263"/>
            <a:ext cx="5524500" cy="273844"/>
          </a:xfrm>
          <a:prstGeom prst="rect">
            <a:avLst/>
          </a:prstGeom>
        </p:spPr>
        <p:txBody>
          <a:bodyPr vert="horz" lIns="91440" tIns="45720" rIns="91440" bIns="45720" rtlCol="0" anchor="ctr"/>
          <a:lstStyle>
            <a:lvl1pPr algn="l">
              <a:defRPr sz="900">
                <a:solidFill>
                  <a:schemeClr val="tx1"/>
                </a:solidFill>
              </a:defRPr>
            </a:lvl1pPr>
          </a:lstStyle>
          <a:p>
            <a:endParaRPr lang="nl-BE"/>
          </a:p>
        </p:txBody>
      </p:sp>
      <p:sp>
        <p:nvSpPr>
          <p:cNvPr id="6" name="Slide Number Placeholder 5">
            <a:extLst>
              <a:ext uri="{FF2B5EF4-FFF2-40B4-BE49-F238E27FC236}">
                <a16:creationId xmlns:a16="http://schemas.microsoft.com/office/drawing/2014/main" id="{FCF30EE3-729E-4E77-8DE2-9A17D5759354}"/>
              </a:ext>
            </a:extLst>
          </p:cNvPr>
          <p:cNvSpPr>
            <a:spLocks noGrp="1"/>
          </p:cNvSpPr>
          <p:nvPr>
            <p:ph type="sldNum" sz="quarter" idx="4"/>
          </p:nvPr>
        </p:nvSpPr>
        <p:spPr>
          <a:xfrm>
            <a:off x="7861607" y="4767263"/>
            <a:ext cx="536422" cy="273844"/>
          </a:xfrm>
          <a:prstGeom prst="rect">
            <a:avLst/>
          </a:prstGeom>
        </p:spPr>
        <p:txBody>
          <a:bodyPr vert="horz" lIns="91440" tIns="45720" rIns="91440" bIns="45720" rtlCol="0" anchor="ctr"/>
          <a:lstStyle>
            <a:lvl1pPr algn="r">
              <a:defRPr sz="900">
                <a:solidFill>
                  <a:schemeClr val="tx1"/>
                </a:solidFill>
              </a:defRPr>
            </a:lvl1pPr>
          </a:lstStyle>
          <a:p>
            <a:fld id="{19EDAD88-78F8-43C4-9AF1-FA54ECAE1AE2}" type="slidenum">
              <a:rPr lang="nl-BE" smtClean="0"/>
              <a:pPr/>
              <a:t>‹#›</a:t>
            </a:fld>
            <a:endParaRPr lang="nl-BE"/>
          </a:p>
        </p:txBody>
      </p:sp>
      <p:cxnSp>
        <p:nvCxnSpPr>
          <p:cNvPr id="9" name="Straight Connector 8">
            <a:extLst>
              <a:ext uri="{FF2B5EF4-FFF2-40B4-BE49-F238E27FC236}">
                <a16:creationId xmlns:a16="http://schemas.microsoft.com/office/drawing/2014/main" id="{468B8C69-F25E-494C-A21B-E10A8020476C}"/>
              </a:ext>
            </a:extLst>
          </p:cNvPr>
          <p:cNvCxnSpPr>
            <a:cxnSpLocks/>
          </p:cNvCxnSpPr>
          <p:nvPr userDrawn="1"/>
        </p:nvCxnSpPr>
        <p:spPr>
          <a:xfrm>
            <a:off x="134432" y="-52180"/>
            <a:ext cx="0" cy="5255315"/>
          </a:xfrm>
          <a:prstGeom prst="line">
            <a:avLst/>
          </a:prstGeom>
          <a:ln w="381000">
            <a:solidFill>
              <a:schemeClr val="bg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90516017"/>
      </p:ext>
    </p:extLst>
  </p:cSld>
  <p:clrMap bg1="dk1" tx1="lt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Lst>
  <p:txStyles>
    <p:titleStyle>
      <a:lvl1pPr algn="l" defTabSz="685800" rtl="0" eaLnBrk="1" latinLnBrk="0" hangingPunct="1">
        <a:lnSpc>
          <a:spcPct val="90000"/>
        </a:lnSpc>
        <a:spcBef>
          <a:spcPct val="0"/>
        </a:spcBef>
        <a:buNone/>
        <a:defRPr sz="3000" b="1"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E7B2537-7D3A-437D-82B8-DC2DDA076D72}"/>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15350" y="4492466"/>
            <a:ext cx="548640" cy="548640"/>
          </a:xfrm>
          <a:prstGeom prst="rect">
            <a:avLst/>
          </a:prstGeom>
        </p:spPr>
      </p:pic>
      <p:sp>
        <p:nvSpPr>
          <p:cNvPr id="2" name="Title Placeholder 1">
            <a:extLst>
              <a:ext uri="{FF2B5EF4-FFF2-40B4-BE49-F238E27FC236}">
                <a16:creationId xmlns:a16="http://schemas.microsoft.com/office/drawing/2014/main" id="{7A3DD26B-B914-4EAC-9939-B47F6EF27F20}"/>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0B9798BA-32B7-4CA1-AFA2-6A8584CC9112}"/>
              </a:ext>
            </a:extLst>
          </p:cNvPr>
          <p:cNvSpPr>
            <a:spLocks noGrp="1"/>
          </p:cNvSpPr>
          <p:nvPr>
            <p:ph type="body" idx="1"/>
          </p:nvPr>
        </p:nvSpPr>
        <p:spPr>
          <a:xfrm>
            <a:off x="628650" y="1369219"/>
            <a:ext cx="7886700" cy="312372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50ED21A8-457C-4FDB-982B-D5550630CA06}"/>
              </a:ext>
            </a:extLst>
          </p:cNvPr>
          <p:cNvSpPr>
            <a:spLocks noGrp="1"/>
          </p:cNvSpPr>
          <p:nvPr>
            <p:ph type="dt" sz="half" idx="2"/>
          </p:nvPr>
        </p:nvSpPr>
        <p:spPr>
          <a:xfrm>
            <a:off x="7325185" y="4767262"/>
            <a:ext cx="536422" cy="273844"/>
          </a:xfrm>
          <a:prstGeom prst="rect">
            <a:avLst/>
          </a:prstGeom>
        </p:spPr>
        <p:txBody>
          <a:bodyPr vert="horz" lIns="91440" tIns="45720" rIns="91440" bIns="45720" rtlCol="0" anchor="ctr"/>
          <a:lstStyle>
            <a:lvl1pPr algn="r">
              <a:defRPr sz="788">
                <a:solidFill>
                  <a:schemeClr val="tx1"/>
                </a:solidFill>
              </a:defRPr>
            </a:lvl1pPr>
          </a:lstStyle>
          <a:p>
            <a:fld id="{AE753531-74F9-46DB-8226-2C37E7D3FBBB}" type="datetime3">
              <a:rPr lang="nl-BE" smtClean="0"/>
              <a:pPr/>
              <a:t>15.01.26</a:t>
            </a:fld>
            <a:endParaRPr lang="nl-BE"/>
          </a:p>
        </p:txBody>
      </p:sp>
      <p:sp>
        <p:nvSpPr>
          <p:cNvPr id="5" name="Footer Placeholder 4">
            <a:extLst>
              <a:ext uri="{FF2B5EF4-FFF2-40B4-BE49-F238E27FC236}">
                <a16:creationId xmlns:a16="http://schemas.microsoft.com/office/drawing/2014/main" id="{5CB302D5-6185-4C20-ABA8-233BA23F7405}"/>
              </a:ext>
            </a:extLst>
          </p:cNvPr>
          <p:cNvSpPr>
            <a:spLocks noGrp="1"/>
          </p:cNvSpPr>
          <p:nvPr>
            <p:ph type="ftr" sz="quarter" idx="3"/>
          </p:nvPr>
        </p:nvSpPr>
        <p:spPr>
          <a:xfrm>
            <a:off x="628650" y="4767263"/>
            <a:ext cx="5524500" cy="273844"/>
          </a:xfrm>
          <a:prstGeom prst="rect">
            <a:avLst/>
          </a:prstGeom>
        </p:spPr>
        <p:txBody>
          <a:bodyPr vert="horz" lIns="91440" tIns="45720" rIns="91440" bIns="45720" rtlCol="0" anchor="ctr"/>
          <a:lstStyle>
            <a:lvl1pPr algn="l">
              <a:defRPr sz="900">
                <a:solidFill>
                  <a:schemeClr val="tx1"/>
                </a:solidFill>
              </a:defRPr>
            </a:lvl1pPr>
          </a:lstStyle>
          <a:p>
            <a:endParaRPr lang="nl-BE"/>
          </a:p>
        </p:txBody>
      </p:sp>
      <p:sp>
        <p:nvSpPr>
          <p:cNvPr id="6" name="Slide Number Placeholder 5">
            <a:extLst>
              <a:ext uri="{FF2B5EF4-FFF2-40B4-BE49-F238E27FC236}">
                <a16:creationId xmlns:a16="http://schemas.microsoft.com/office/drawing/2014/main" id="{FCF30EE3-729E-4E77-8DE2-9A17D5759354}"/>
              </a:ext>
            </a:extLst>
          </p:cNvPr>
          <p:cNvSpPr>
            <a:spLocks noGrp="1"/>
          </p:cNvSpPr>
          <p:nvPr>
            <p:ph type="sldNum" sz="quarter" idx="4"/>
          </p:nvPr>
        </p:nvSpPr>
        <p:spPr>
          <a:xfrm>
            <a:off x="7861607" y="4767263"/>
            <a:ext cx="536422" cy="273844"/>
          </a:xfrm>
          <a:prstGeom prst="rect">
            <a:avLst/>
          </a:prstGeom>
        </p:spPr>
        <p:txBody>
          <a:bodyPr vert="horz" lIns="91440" tIns="45720" rIns="91440" bIns="45720" rtlCol="0" anchor="ctr"/>
          <a:lstStyle>
            <a:lvl1pPr algn="r">
              <a:defRPr sz="900">
                <a:solidFill>
                  <a:schemeClr val="tx1"/>
                </a:solidFill>
              </a:defRPr>
            </a:lvl1pPr>
          </a:lstStyle>
          <a:p>
            <a:fld id="{19EDAD88-78F8-43C4-9AF1-FA54ECAE1AE2}" type="slidenum">
              <a:rPr lang="nl-BE" smtClean="0"/>
              <a:pPr/>
              <a:t>‹#›</a:t>
            </a:fld>
            <a:endParaRPr lang="nl-BE"/>
          </a:p>
        </p:txBody>
      </p:sp>
      <p:cxnSp>
        <p:nvCxnSpPr>
          <p:cNvPr id="9" name="Straight Connector 8">
            <a:extLst>
              <a:ext uri="{FF2B5EF4-FFF2-40B4-BE49-F238E27FC236}">
                <a16:creationId xmlns:a16="http://schemas.microsoft.com/office/drawing/2014/main" id="{468B8C69-F25E-494C-A21B-E10A8020476C}"/>
              </a:ext>
            </a:extLst>
          </p:cNvPr>
          <p:cNvCxnSpPr>
            <a:cxnSpLocks/>
          </p:cNvCxnSpPr>
          <p:nvPr userDrawn="1"/>
        </p:nvCxnSpPr>
        <p:spPr>
          <a:xfrm>
            <a:off x="134432" y="-52180"/>
            <a:ext cx="0" cy="5255315"/>
          </a:xfrm>
          <a:prstGeom prst="line">
            <a:avLst/>
          </a:prstGeom>
          <a:ln w="381000">
            <a:solidFill>
              <a:schemeClr val="bg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09964287"/>
      </p:ext>
    </p:extLst>
  </p:cSld>
  <p:clrMap bg1="dk1" tx1="lt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Lst>
  <p:txStyles>
    <p:titleStyle>
      <a:lvl1pPr algn="l" defTabSz="685800" rtl="0" eaLnBrk="1" latinLnBrk="0" hangingPunct="1">
        <a:lnSpc>
          <a:spcPct val="90000"/>
        </a:lnSpc>
        <a:spcBef>
          <a:spcPct val="0"/>
        </a:spcBef>
        <a:buNone/>
        <a:defRPr sz="3000" b="1"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3DD26B-B914-4EAC-9939-B47F6EF27F20}"/>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0B9798BA-32B7-4CA1-AFA2-6A8584CC9112}"/>
              </a:ext>
            </a:extLst>
          </p:cNvPr>
          <p:cNvSpPr>
            <a:spLocks noGrp="1"/>
          </p:cNvSpPr>
          <p:nvPr>
            <p:ph type="body" idx="1"/>
          </p:nvPr>
        </p:nvSpPr>
        <p:spPr>
          <a:xfrm>
            <a:off x="628650" y="1369219"/>
            <a:ext cx="7886700" cy="312372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50ED21A8-457C-4FDB-982B-D5550630CA06}"/>
              </a:ext>
            </a:extLst>
          </p:cNvPr>
          <p:cNvSpPr>
            <a:spLocks noGrp="1"/>
          </p:cNvSpPr>
          <p:nvPr>
            <p:ph type="dt" sz="half" idx="2"/>
          </p:nvPr>
        </p:nvSpPr>
        <p:spPr>
          <a:xfrm>
            <a:off x="7325185" y="4767262"/>
            <a:ext cx="536422" cy="273844"/>
          </a:xfrm>
          <a:prstGeom prst="rect">
            <a:avLst/>
          </a:prstGeom>
        </p:spPr>
        <p:txBody>
          <a:bodyPr vert="horz" lIns="91440" tIns="45720" rIns="91440" bIns="45720" rtlCol="0" anchor="ctr"/>
          <a:lstStyle>
            <a:lvl1pPr algn="r">
              <a:defRPr sz="788">
                <a:solidFill>
                  <a:schemeClr val="tx1">
                    <a:tint val="75000"/>
                  </a:schemeClr>
                </a:solidFill>
              </a:defRPr>
            </a:lvl1pPr>
          </a:lstStyle>
          <a:p>
            <a:pPr defTabSz="685800">
              <a:buClrTx/>
              <a:defRPr/>
            </a:pPr>
            <a:fld id="{AE753531-74F9-46DB-8226-2C37E7D3FBBB}" type="datetime3">
              <a:rPr lang="nl-BE" kern="1200" smtClean="0">
                <a:solidFill>
                  <a:srgbClr val="FFFFFF">
                    <a:tint val="75000"/>
                  </a:srgbClr>
                </a:solidFill>
                <a:latin typeface="Open Sans"/>
                <a:ea typeface="+mn-ea"/>
                <a:cs typeface="+mn-cs"/>
              </a:rPr>
              <a:pPr defTabSz="685800">
                <a:buClrTx/>
                <a:defRPr/>
              </a:pPr>
              <a:t>15.01.26</a:t>
            </a:fld>
            <a:endParaRPr lang="nl-BE" kern="1200">
              <a:solidFill>
                <a:srgbClr val="FFFFFF">
                  <a:tint val="75000"/>
                </a:srgbClr>
              </a:solidFill>
              <a:latin typeface="Open Sans"/>
              <a:ea typeface="+mn-ea"/>
              <a:cs typeface="+mn-cs"/>
            </a:endParaRPr>
          </a:p>
        </p:txBody>
      </p:sp>
      <p:sp>
        <p:nvSpPr>
          <p:cNvPr id="5" name="Footer Placeholder 4">
            <a:extLst>
              <a:ext uri="{FF2B5EF4-FFF2-40B4-BE49-F238E27FC236}">
                <a16:creationId xmlns:a16="http://schemas.microsoft.com/office/drawing/2014/main" id="{5CB302D5-6185-4C20-ABA8-233BA23F7405}"/>
              </a:ext>
            </a:extLst>
          </p:cNvPr>
          <p:cNvSpPr>
            <a:spLocks noGrp="1"/>
          </p:cNvSpPr>
          <p:nvPr>
            <p:ph type="ftr" sz="quarter" idx="3"/>
          </p:nvPr>
        </p:nvSpPr>
        <p:spPr>
          <a:xfrm>
            <a:off x="628650" y="4767263"/>
            <a:ext cx="55245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endParaRPr lang="nl-BE" kern="1200">
              <a:solidFill>
                <a:srgbClr val="FFFFFF">
                  <a:tint val="75000"/>
                </a:srgbClr>
              </a:solidFill>
              <a:latin typeface="Open Sans"/>
              <a:ea typeface="+mn-ea"/>
              <a:cs typeface="+mn-cs"/>
            </a:endParaRPr>
          </a:p>
        </p:txBody>
      </p:sp>
      <p:sp>
        <p:nvSpPr>
          <p:cNvPr id="6" name="Slide Number Placeholder 5">
            <a:extLst>
              <a:ext uri="{FF2B5EF4-FFF2-40B4-BE49-F238E27FC236}">
                <a16:creationId xmlns:a16="http://schemas.microsoft.com/office/drawing/2014/main" id="{FCF30EE3-729E-4E77-8DE2-9A17D5759354}"/>
              </a:ext>
            </a:extLst>
          </p:cNvPr>
          <p:cNvSpPr>
            <a:spLocks noGrp="1"/>
          </p:cNvSpPr>
          <p:nvPr>
            <p:ph type="sldNum" sz="quarter" idx="4"/>
          </p:nvPr>
        </p:nvSpPr>
        <p:spPr>
          <a:xfrm>
            <a:off x="7861607" y="4767263"/>
            <a:ext cx="536422"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19EDAD88-78F8-43C4-9AF1-FA54ECAE1AE2}" type="slidenum">
              <a:rPr lang="nl-BE" kern="1200" smtClean="0">
                <a:solidFill>
                  <a:srgbClr val="FFFFFF">
                    <a:tint val="75000"/>
                  </a:srgbClr>
                </a:solidFill>
                <a:latin typeface="Open Sans"/>
                <a:ea typeface="+mn-ea"/>
                <a:cs typeface="+mn-cs"/>
              </a:rPr>
              <a:pPr defTabSz="685800">
                <a:buClrTx/>
                <a:defRPr/>
              </a:pPr>
              <a:t>‹#›</a:t>
            </a:fld>
            <a:endParaRPr lang="nl-BE" kern="1200">
              <a:solidFill>
                <a:srgbClr val="FFFFFF">
                  <a:tint val="75000"/>
                </a:srgbClr>
              </a:solidFill>
              <a:latin typeface="Open Sans"/>
              <a:ea typeface="+mn-ea"/>
              <a:cs typeface="+mn-cs"/>
            </a:endParaRPr>
          </a:p>
        </p:txBody>
      </p:sp>
      <p:pic>
        <p:nvPicPr>
          <p:cNvPr id="19" name="Graphic 18">
            <a:extLst>
              <a:ext uri="{FF2B5EF4-FFF2-40B4-BE49-F238E27FC236}">
                <a16:creationId xmlns:a16="http://schemas.microsoft.com/office/drawing/2014/main" id="{772EA197-7EA9-47D4-A571-0C33C8BFED8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15350" y="4492942"/>
            <a:ext cx="548640" cy="548640"/>
          </a:xfrm>
          <a:prstGeom prst="rect">
            <a:avLst/>
          </a:prstGeom>
        </p:spPr>
      </p:pic>
      <p:cxnSp>
        <p:nvCxnSpPr>
          <p:cNvPr id="10" name="Straight Connector 9">
            <a:extLst>
              <a:ext uri="{FF2B5EF4-FFF2-40B4-BE49-F238E27FC236}">
                <a16:creationId xmlns:a16="http://schemas.microsoft.com/office/drawing/2014/main" id="{412E5033-EAEA-FF45-BCF8-795059E125A0}"/>
              </a:ext>
            </a:extLst>
          </p:cNvPr>
          <p:cNvCxnSpPr>
            <a:cxnSpLocks/>
          </p:cNvCxnSpPr>
          <p:nvPr userDrawn="1"/>
        </p:nvCxnSpPr>
        <p:spPr>
          <a:xfrm>
            <a:off x="134432" y="-52180"/>
            <a:ext cx="0" cy="5255315"/>
          </a:xfrm>
          <a:prstGeom prst="line">
            <a:avLst/>
          </a:prstGeom>
          <a:ln w="381000">
            <a:solidFill>
              <a:schemeClr val="accent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65117300"/>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Lst>
  <p:txStyles>
    <p:titleStyle>
      <a:lvl1pPr algn="l" defTabSz="685800" rtl="0" eaLnBrk="1" latinLnBrk="0" hangingPunct="1">
        <a:lnSpc>
          <a:spcPct val="90000"/>
        </a:lnSpc>
        <a:spcBef>
          <a:spcPct val="0"/>
        </a:spcBef>
        <a:buNone/>
        <a:defRPr sz="3000" b="1"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15B9B0B-9FF8-4AB2-91EC-BFD234DA0A74}"/>
              </a:ext>
            </a:extLst>
          </p:cNvPr>
          <p:cNvSpPr>
            <a:spLocks noGrp="1"/>
          </p:cNvSpPr>
          <p:nvPr>
            <p:ph type="title"/>
          </p:nvPr>
        </p:nvSpPr>
        <p:spPr>
          <a:xfrm>
            <a:off x="628650" y="273844"/>
            <a:ext cx="7886700" cy="813197"/>
          </a:xfrm>
          <a:prstGeom prst="rect">
            <a:avLst/>
          </a:prstGeom>
        </p:spPr>
        <p:txBody>
          <a:bodyPr vert="horz" lIns="0" tIns="45720" rIns="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7AD4BAC-B767-43E5-8F16-E582C148C414}"/>
              </a:ext>
            </a:extLst>
          </p:cNvPr>
          <p:cNvSpPr>
            <a:spLocks noGrp="1"/>
          </p:cNvSpPr>
          <p:nvPr>
            <p:ph type="body" idx="1"/>
          </p:nvPr>
        </p:nvSpPr>
        <p:spPr>
          <a:xfrm>
            <a:off x="628650" y="1194197"/>
            <a:ext cx="7886700" cy="3438525"/>
          </a:xfrm>
          <a:prstGeom prst="rect">
            <a:avLst/>
          </a:prstGeom>
        </p:spPr>
        <p:txBody>
          <a:bodyPr vert="horz" lIns="0" tIns="45720" rIns="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CD5D5524-E479-4197-9F64-1F54DAFF6058}"/>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6" name="Tijdelijke aanduiding voor dianummer 5">
            <a:extLst>
              <a:ext uri="{FF2B5EF4-FFF2-40B4-BE49-F238E27FC236}">
                <a16:creationId xmlns:a16="http://schemas.microsoft.com/office/drawing/2014/main" id="{C9B68AD4-8EA5-4A62-B9A6-94440AE0121A}"/>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
        <p:nvSpPr>
          <p:cNvPr id="7" name="Rechthoek 6">
            <a:extLst>
              <a:ext uri="{FF2B5EF4-FFF2-40B4-BE49-F238E27FC236}">
                <a16:creationId xmlns:a16="http://schemas.microsoft.com/office/drawing/2014/main" id="{40003012-7043-4113-8641-7860C8DEC246}"/>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Tree>
    <p:extLst>
      <p:ext uri="{BB962C8B-B14F-4D97-AF65-F5344CB8AC3E}">
        <p14:creationId xmlns:p14="http://schemas.microsoft.com/office/powerpoint/2010/main" val="847861006"/>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5" r:id="rId24"/>
    <p:sldLayoutId id="2147483836"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sz="2700" b="1" u="none" kern="1200" baseline="0">
          <a:solidFill>
            <a:schemeClr val="tx1"/>
          </a:solidFill>
          <a:uFill>
            <a:solidFill>
              <a:schemeClr val="accent1"/>
            </a:solidFill>
          </a:uFill>
          <a:latin typeface="+mj-lt"/>
          <a:ea typeface="+mj-ea"/>
          <a:cs typeface="+mj-cs"/>
        </a:defRPr>
      </a:lvl1pPr>
    </p:titleStyle>
    <p:bodyStyle>
      <a:lvl1pPr marL="0" indent="0" algn="l" defTabSz="685800" rtl="0" eaLnBrk="1" latinLnBrk="0" hangingPunct="1">
        <a:lnSpc>
          <a:spcPct val="90000"/>
        </a:lnSpc>
        <a:spcBef>
          <a:spcPts val="750"/>
        </a:spcBef>
        <a:spcAft>
          <a:spcPts val="0"/>
        </a:spcAft>
        <a:buFont typeface="Arial" panose="020B0604020202020204" pitchFamily="34" charset="0"/>
        <a:buNone/>
        <a:defRPr sz="1800" u="none" kern="1200" baseline="0">
          <a:solidFill>
            <a:schemeClr val="tx1"/>
          </a:solidFill>
          <a:uFill>
            <a:solidFill>
              <a:schemeClr val="accent1"/>
            </a:solidFill>
          </a:uFill>
          <a:latin typeface="+mn-lt"/>
          <a:ea typeface="+mn-ea"/>
          <a:cs typeface="+mn-cs"/>
        </a:defRPr>
      </a:lvl1pPr>
      <a:lvl2pPr marL="270000" indent="-171450" algn="l" defTabSz="685800" rtl="0" eaLnBrk="1" latinLnBrk="0" hangingPunct="1">
        <a:lnSpc>
          <a:spcPct val="90000"/>
        </a:lnSpc>
        <a:spcBef>
          <a:spcPts val="375"/>
        </a:spcBef>
        <a:buClr>
          <a:schemeClr val="tx1"/>
        </a:buClr>
        <a:buSzPct val="100000"/>
        <a:buFont typeface="Wingdings" panose="05000000000000000000" pitchFamily="2" charset="2"/>
        <a:buChar char="§"/>
        <a:defRPr sz="1500" u="none" kern="1200" baseline="0">
          <a:solidFill>
            <a:schemeClr val="tx1"/>
          </a:solidFill>
          <a:uFill>
            <a:solidFill>
              <a:schemeClr val="accent1"/>
            </a:solidFill>
          </a:uFill>
          <a:latin typeface="+mn-lt"/>
          <a:ea typeface="+mn-ea"/>
          <a:cs typeface="+mn-cs"/>
        </a:defRPr>
      </a:lvl2pPr>
      <a:lvl3pPr marL="486000" indent="-171450" algn="l" defTabSz="685800" rtl="0" eaLnBrk="1" latinLnBrk="0" hangingPunct="1">
        <a:lnSpc>
          <a:spcPct val="90000"/>
        </a:lnSpc>
        <a:spcBef>
          <a:spcPts val="375"/>
        </a:spcBef>
        <a:buClr>
          <a:schemeClr val="tx2"/>
        </a:buClr>
        <a:buSzPct val="100000"/>
        <a:buFont typeface="Wingdings" panose="05000000000000000000" pitchFamily="2" charset="2"/>
        <a:buChar char="§"/>
        <a:defRPr sz="1350" b="0" u="none" kern="1200" baseline="0">
          <a:solidFill>
            <a:schemeClr val="tx1"/>
          </a:solidFill>
          <a:uFill>
            <a:solidFill>
              <a:schemeClr val="accent3"/>
            </a:solidFill>
          </a:uFill>
          <a:latin typeface="+mn-lt"/>
          <a:ea typeface="+mn-ea"/>
          <a:cs typeface="+mn-cs"/>
        </a:defRPr>
      </a:lvl3pPr>
      <a:lvl4pPr marL="702000" indent="-171450" algn="l" defTabSz="685800" rtl="0" eaLnBrk="1" latinLnBrk="0" hangingPunct="1">
        <a:lnSpc>
          <a:spcPct val="90000"/>
        </a:lnSpc>
        <a:spcBef>
          <a:spcPts val="375"/>
        </a:spcBef>
        <a:buClr>
          <a:schemeClr val="tx2"/>
        </a:buClr>
        <a:buSzPct val="100000"/>
        <a:buFont typeface="Wingdings" panose="05000000000000000000" pitchFamily="2" charset="2"/>
        <a:buChar char="§"/>
        <a:defRPr sz="1200" u="none" kern="1200" baseline="0">
          <a:solidFill>
            <a:schemeClr val="tx1"/>
          </a:solidFill>
          <a:uFill>
            <a:solidFill>
              <a:schemeClr val="accent3"/>
            </a:solidFill>
          </a:uFill>
          <a:latin typeface="+mn-lt"/>
          <a:ea typeface="+mn-ea"/>
          <a:cs typeface="+mn-cs"/>
        </a:defRPr>
      </a:lvl4pPr>
      <a:lvl5pPr marL="918000" indent="-171450" algn="l" defTabSz="685800" rtl="0" eaLnBrk="1" latinLnBrk="0" hangingPunct="1">
        <a:lnSpc>
          <a:spcPct val="90000"/>
        </a:lnSpc>
        <a:spcBef>
          <a:spcPts val="375"/>
        </a:spcBef>
        <a:buClr>
          <a:schemeClr val="accent2"/>
        </a:buClr>
        <a:buSzPct val="100000"/>
        <a:buFont typeface="Wingdings" panose="05000000000000000000" pitchFamily="2" charset="2"/>
        <a:buChar char="§"/>
        <a:defRPr sz="1050" b="0" u="none" kern="1200" baseline="0">
          <a:solidFill>
            <a:schemeClr val="tx1"/>
          </a:solidFill>
          <a:uFill>
            <a:solidFill>
              <a:schemeClr val="accent3"/>
            </a:solidFill>
          </a:u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pos="7151">
          <p15:clr>
            <a:srgbClr val="F26B43"/>
          </p15:clr>
        </p15:guide>
        <p15:guide id="4" orient="horz" pos="3906">
          <p15:clr>
            <a:srgbClr val="F26B43"/>
          </p15:clr>
        </p15:guide>
        <p15:guide id="5" orient="horz" pos="1003">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15B9B0B-9FF8-4AB2-91EC-BFD234DA0A74}"/>
              </a:ext>
            </a:extLst>
          </p:cNvPr>
          <p:cNvSpPr>
            <a:spLocks noGrp="1"/>
          </p:cNvSpPr>
          <p:nvPr>
            <p:ph type="title"/>
          </p:nvPr>
        </p:nvSpPr>
        <p:spPr>
          <a:xfrm>
            <a:off x="628650" y="273844"/>
            <a:ext cx="7886700" cy="813197"/>
          </a:xfrm>
          <a:prstGeom prst="rect">
            <a:avLst/>
          </a:prstGeom>
        </p:spPr>
        <p:txBody>
          <a:bodyPr vert="horz" lIns="0" tIns="45720" rIns="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7AD4BAC-B767-43E5-8F16-E582C148C414}"/>
              </a:ext>
            </a:extLst>
          </p:cNvPr>
          <p:cNvSpPr>
            <a:spLocks noGrp="1"/>
          </p:cNvSpPr>
          <p:nvPr>
            <p:ph type="body" idx="1"/>
          </p:nvPr>
        </p:nvSpPr>
        <p:spPr>
          <a:xfrm>
            <a:off x="628650" y="1194197"/>
            <a:ext cx="7886700" cy="3438525"/>
          </a:xfrm>
          <a:prstGeom prst="rect">
            <a:avLst/>
          </a:prstGeom>
        </p:spPr>
        <p:txBody>
          <a:bodyPr vert="horz" lIns="0" tIns="45720" rIns="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CD5D5524-E479-4197-9F64-1F54DAFF6058}"/>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6" name="Tijdelijke aanduiding voor dianummer 5">
            <a:extLst>
              <a:ext uri="{FF2B5EF4-FFF2-40B4-BE49-F238E27FC236}">
                <a16:creationId xmlns:a16="http://schemas.microsoft.com/office/drawing/2014/main" id="{C9B68AD4-8EA5-4A62-B9A6-94440AE0121A}"/>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a:t>
            </a:fld>
            <a:endParaRPr lang="nl-BE"/>
          </a:p>
        </p:txBody>
      </p:sp>
      <p:sp>
        <p:nvSpPr>
          <p:cNvPr id="7" name="Rechthoek 6">
            <a:extLst>
              <a:ext uri="{FF2B5EF4-FFF2-40B4-BE49-F238E27FC236}">
                <a16:creationId xmlns:a16="http://schemas.microsoft.com/office/drawing/2014/main" id="{40003012-7043-4113-8641-7860C8DEC246}"/>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Tree>
    <p:extLst>
      <p:ext uri="{BB962C8B-B14F-4D97-AF65-F5344CB8AC3E}">
        <p14:creationId xmlns:p14="http://schemas.microsoft.com/office/powerpoint/2010/main" val="23576925"/>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sz="2700" b="1" u="none" kern="1200" baseline="0">
          <a:solidFill>
            <a:schemeClr val="tx1"/>
          </a:solidFill>
          <a:uFill>
            <a:solidFill>
              <a:schemeClr val="accent1"/>
            </a:solidFill>
          </a:uFill>
          <a:latin typeface="+mj-lt"/>
          <a:ea typeface="+mj-ea"/>
          <a:cs typeface="+mj-cs"/>
        </a:defRPr>
      </a:lvl1pPr>
    </p:titleStyle>
    <p:bodyStyle>
      <a:lvl1pPr marL="0" indent="0" algn="l" defTabSz="685800" rtl="0" eaLnBrk="1" latinLnBrk="0" hangingPunct="1">
        <a:lnSpc>
          <a:spcPct val="90000"/>
        </a:lnSpc>
        <a:spcBef>
          <a:spcPts val="750"/>
        </a:spcBef>
        <a:spcAft>
          <a:spcPts val="0"/>
        </a:spcAft>
        <a:buFont typeface="Arial" panose="020B0604020202020204" pitchFamily="34" charset="0"/>
        <a:buNone/>
        <a:defRPr sz="1800" u="none" kern="1200" baseline="0">
          <a:solidFill>
            <a:schemeClr val="tx1"/>
          </a:solidFill>
          <a:uFill>
            <a:solidFill>
              <a:schemeClr val="accent1"/>
            </a:solidFill>
          </a:uFill>
          <a:latin typeface="+mn-lt"/>
          <a:ea typeface="+mn-ea"/>
          <a:cs typeface="+mn-cs"/>
        </a:defRPr>
      </a:lvl1pPr>
      <a:lvl2pPr marL="270000" indent="-171450" algn="l" defTabSz="685800" rtl="0" eaLnBrk="1" latinLnBrk="0" hangingPunct="1">
        <a:lnSpc>
          <a:spcPct val="90000"/>
        </a:lnSpc>
        <a:spcBef>
          <a:spcPts val="375"/>
        </a:spcBef>
        <a:buClr>
          <a:schemeClr val="tx1"/>
        </a:buClr>
        <a:buSzPct val="100000"/>
        <a:buFont typeface="Wingdings" panose="05000000000000000000" pitchFamily="2" charset="2"/>
        <a:buChar char="§"/>
        <a:defRPr sz="1500" u="none" kern="1200" baseline="0">
          <a:solidFill>
            <a:schemeClr val="tx1"/>
          </a:solidFill>
          <a:uFill>
            <a:solidFill>
              <a:schemeClr val="accent1"/>
            </a:solidFill>
          </a:uFill>
          <a:latin typeface="+mn-lt"/>
          <a:ea typeface="+mn-ea"/>
          <a:cs typeface="+mn-cs"/>
        </a:defRPr>
      </a:lvl2pPr>
      <a:lvl3pPr marL="486000" indent="-171450" algn="l" defTabSz="685800" rtl="0" eaLnBrk="1" latinLnBrk="0" hangingPunct="1">
        <a:lnSpc>
          <a:spcPct val="90000"/>
        </a:lnSpc>
        <a:spcBef>
          <a:spcPts val="375"/>
        </a:spcBef>
        <a:buClr>
          <a:schemeClr val="tx2"/>
        </a:buClr>
        <a:buSzPct val="100000"/>
        <a:buFont typeface="Wingdings" panose="05000000000000000000" pitchFamily="2" charset="2"/>
        <a:buChar char="§"/>
        <a:defRPr sz="1350" b="0" u="none" kern="1200" baseline="0">
          <a:solidFill>
            <a:schemeClr val="tx1"/>
          </a:solidFill>
          <a:uFill>
            <a:solidFill>
              <a:schemeClr val="accent3"/>
            </a:solidFill>
          </a:uFill>
          <a:latin typeface="+mn-lt"/>
          <a:ea typeface="+mn-ea"/>
          <a:cs typeface="+mn-cs"/>
        </a:defRPr>
      </a:lvl3pPr>
      <a:lvl4pPr marL="702000" indent="-171450" algn="l" defTabSz="685800" rtl="0" eaLnBrk="1" latinLnBrk="0" hangingPunct="1">
        <a:lnSpc>
          <a:spcPct val="90000"/>
        </a:lnSpc>
        <a:spcBef>
          <a:spcPts val="375"/>
        </a:spcBef>
        <a:buClr>
          <a:schemeClr val="tx2"/>
        </a:buClr>
        <a:buSzPct val="100000"/>
        <a:buFont typeface="Wingdings" panose="05000000000000000000" pitchFamily="2" charset="2"/>
        <a:buChar char="§"/>
        <a:defRPr sz="1200" u="none" kern="1200" baseline="0">
          <a:solidFill>
            <a:schemeClr val="tx1"/>
          </a:solidFill>
          <a:uFill>
            <a:solidFill>
              <a:schemeClr val="accent3"/>
            </a:solidFill>
          </a:uFill>
          <a:latin typeface="+mn-lt"/>
          <a:ea typeface="+mn-ea"/>
          <a:cs typeface="+mn-cs"/>
        </a:defRPr>
      </a:lvl4pPr>
      <a:lvl5pPr marL="918000" indent="-171450" algn="l" defTabSz="685800" rtl="0" eaLnBrk="1" latinLnBrk="0" hangingPunct="1">
        <a:lnSpc>
          <a:spcPct val="90000"/>
        </a:lnSpc>
        <a:spcBef>
          <a:spcPts val="375"/>
        </a:spcBef>
        <a:buClr>
          <a:schemeClr val="accent2"/>
        </a:buClr>
        <a:buSzPct val="100000"/>
        <a:buFont typeface="Wingdings" panose="05000000000000000000" pitchFamily="2" charset="2"/>
        <a:buChar char="§"/>
        <a:defRPr sz="1050" b="0" u="none" kern="1200" baseline="0">
          <a:solidFill>
            <a:schemeClr val="tx1"/>
          </a:solidFill>
          <a:uFill>
            <a:solidFill>
              <a:schemeClr val="accent3"/>
            </a:solidFill>
          </a:u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pos="7151">
          <p15:clr>
            <a:srgbClr val="F26B43"/>
          </p15:clr>
        </p15:guide>
        <p15:guide id="4" orient="horz" pos="3906">
          <p15:clr>
            <a:srgbClr val="F26B43"/>
          </p15:clr>
        </p15:guide>
        <p15:guide id="5" orient="horz" pos="100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IFIhttps:/bezoekersregistratie.vlaanderen.be/wifi/zelfregistratie" TargetMode="External"/><Relationship Id="rId2" Type="http://schemas.openxmlformats.org/officeDocument/2006/relationships/image" Target="../media/image33.jpeg"/><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6.xml"/><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xml"/><Relationship Id="rId1" Type="http://schemas.openxmlformats.org/officeDocument/2006/relationships/themeOverride" Target="../theme/themeOverride14.xml"/></Relationships>
</file>

<file path=ppt/slides/_rels/slide1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12.xml"/></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112.xml"/></Relationships>
</file>

<file path=ppt/slides/_rels/slide18.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3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9.xml"/><Relationship Id="rId1" Type="http://schemas.openxmlformats.org/officeDocument/2006/relationships/themeOverride" Target="../theme/themeOverride10.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51.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12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15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12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0.xml"/><Relationship Id="rId1" Type="http://schemas.openxmlformats.org/officeDocument/2006/relationships/themeOverride" Target="../theme/themeOverride15.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ithub.com/belgif/review/blob/master/Process/SigningCollabAgreement.md" TargetMode="Externa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0.xml"/><Relationship Id="rId1" Type="http://schemas.openxmlformats.org/officeDocument/2006/relationships/themeOverride" Target="../theme/themeOverride1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0.xml"/><Relationship Id="rId1" Type="http://schemas.openxmlformats.org/officeDocument/2006/relationships/themeOverride" Target="../theme/themeOverride1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hemeOverride" Target="../theme/themeOverride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0.xml"/><Relationship Id="rId1" Type="http://schemas.openxmlformats.org/officeDocument/2006/relationships/themeOverride" Target="../theme/themeOverr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hemeOverride" Target="../theme/themeOverride1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hemeOverride" Target="../theme/themeOverride1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4.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6.xml"/><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0.xml"/><Relationship Id="rId1" Type="http://schemas.openxmlformats.org/officeDocument/2006/relationships/themeOverride" Target="../theme/themeOverride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2">
            <a:extLst>
              <a:ext uri="{FF2B5EF4-FFF2-40B4-BE49-F238E27FC236}">
                <a16:creationId xmlns:a16="http://schemas.microsoft.com/office/drawing/2014/main" id="{70A56E74-8579-4187-901E-B16EC280C854}"/>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t="15330" b="34973"/>
          <a:stretch/>
        </p:blipFill>
        <p:spPr>
          <a:xfrm>
            <a:off x="0" y="-833384"/>
            <a:ext cx="9144000" cy="6830725"/>
          </a:xfrm>
          <a:prstGeom prst="rect">
            <a:avLst/>
          </a:prstGeom>
          <a:ln w="12700">
            <a:miter lim="400000"/>
          </a:ln>
          <a:extLst>
            <a:ext uri="{C572A759-6A51-4108-AA02-DFA0A04FC94B}">
              <ma14:wrappingTextBoxFlag xmlns="" xmlns:ma14="http://schemas.microsoft.com/office/mac/drawingml/2011/main" val="1"/>
            </a:ext>
          </a:extLst>
        </p:spPr>
      </p:pic>
      <p:sp>
        <p:nvSpPr>
          <p:cNvPr id="8" name="Titel 17">
            <a:extLst>
              <a:ext uri="{FF2B5EF4-FFF2-40B4-BE49-F238E27FC236}">
                <a16:creationId xmlns:a16="http://schemas.microsoft.com/office/drawing/2014/main" id="{B8EC18BA-5A9A-49AA-96B5-B503754EFDB7}"/>
              </a:ext>
            </a:extLst>
          </p:cNvPr>
          <p:cNvSpPr txBox="1">
            <a:spLocks/>
          </p:cNvSpPr>
          <p:nvPr/>
        </p:nvSpPr>
        <p:spPr>
          <a:xfrm>
            <a:off x="2668167" y="1574220"/>
            <a:ext cx="4104456" cy="1836204"/>
          </a:xfrm>
          <a:prstGeom prst="rect">
            <a:avLst/>
          </a:prstGeom>
          <a:solidFill>
            <a:srgbClr val="1E64C8"/>
          </a:solidFill>
          <a:ln w="12700">
            <a:miter lim="400000"/>
          </a:ln>
          <a:extLst>
            <a:ext uri="{C572A759-6A51-4108-AA02-DFA0A04FC94B}">
              <ma14:wrappingTextBoxFlag xmlns="" xmlns:ma14="http://schemas.microsoft.com/office/mac/drawingml/2011/main" val="1"/>
            </a:ext>
          </a:extLst>
        </p:spPr>
        <p:txBody>
          <a:bodyPr lIns="34289" tIns="45720" rIns="34289" bIns="45720" anchor="b" anchorCtr="0">
            <a:normAutofit/>
          </a:bodyPr>
          <a:lstStyle>
            <a:lvl1pPr>
              <a:defRPr sz="4400" b="1">
                <a:latin typeface="FlandersArtSans-Bold" panose="00000800000000000000" pitchFamily="2" charset="0"/>
                <a:ea typeface="Flanders Art Sans"/>
                <a:cs typeface="Flanders Art Sans"/>
                <a:sym typeface="Flanders Art Sans"/>
              </a:defRPr>
            </a:lvl1pPr>
            <a:lvl2pPr>
              <a:defRPr sz="4400" b="1">
                <a:latin typeface="Flanders Art Sans"/>
                <a:ea typeface="Flanders Art Sans"/>
                <a:cs typeface="Flanders Art Sans"/>
                <a:sym typeface="Flanders Art Sans"/>
              </a:defRPr>
            </a:lvl2pPr>
            <a:lvl3pPr>
              <a:defRPr sz="4400" b="1">
                <a:latin typeface="Flanders Art Sans"/>
                <a:ea typeface="Flanders Art Sans"/>
                <a:cs typeface="Flanders Art Sans"/>
                <a:sym typeface="Flanders Art Sans"/>
              </a:defRPr>
            </a:lvl3pPr>
            <a:lvl4pPr>
              <a:defRPr sz="4400" b="1">
                <a:latin typeface="Flanders Art Sans"/>
                <a:ea typeface="Flanders Art Sans"/>
                <a:cs typeface="Flanders Art Sans"/>
                <a:sym typeface="Flanders Art Sans"/>
              </a:defRPr>
            </a:lvl4pPr>
            <a:lvl5pPr>
              <a:defRPr sz="4400" b="1">
                <a:latin typeface="Flanders Art Sans"/>
                <a:ea typeface="Flanders Art Sans"/>
                <a:cs typeface="Flanders Art Sans"/>
                <a:sym typeface="Flanders Art Sans"/>
              </a:defRPr>
            </a:lvl5pPr>
            <a:lvl6pPr>
              <a:defRPr sz="4400" b="1">
                <a:latin typeface="Flanders Art Sans"/>
                <a:ea typeface="Flanders Art Sans"/>
                <a:cs typeface="Flanders Art Sans"/>
                <a:sym typeface="Flanders Art Sans"/>
              </a:defRPr>
            </a:lvl6pPr>
            <a:lvl7pPr>
              <a:defRPr sz="4400" b="1">
                <a:latin typeface="Flanders Art Sans"/>
                <a:ea typeface="Flanders Art Sans"/>
                <a:cs typeface="Flanders Art Sans"/>
                <a:sym typeface="Flanders Art Sans"/>
              </a:defRPr>
            </a:lvl7pPr>
            <a:lvl8pPr>
              <a:defRPr sz="4400" b="1">
                <a:latin typeface="Flanders Art Sans"/>
                <a:ea typeface="Flanders Art Sans"/>
                <a:cs typeface="Flanders Art Sans"/>
                <a:sym typeface="Flanders Art Sans"/>
              </a:defRPr>
            </a:lvl8pPr>
            <a:lvl9pPr>
              <a:defRPr sz="4400" b="1">
                <a:latin typeface="Flanders Art Sans"/>
                <a:ea typeface="Flanders Art Sans"/>
                <a:cs typeface="Flanders Art Sans"/>
                <a:sym typeface="Flanders Art Sans"/>
              </a:defRPr>
            </a:lvl9pPr>
          </a:lstStyle>
          <a:p>
            <a:pPr algn="ctr" defTabSz="685800">
              <a:buClrTx/>
            </a:pPr>
            <a:r>
              <a:rPr lang="nl-BE" sz="4250" b="0">
                <a:solidFill>
                  <a:srgbClr val="FFFFFF"/>
                </a:solidFill>
                <a:latin typeface="FlandersArtSans-Bold"/>
              </a:rPr>
              <a:t>ICEG</a:t>
            </a:r>
          </a:p>
          <a:p>
            <a:pPr algn="ctr" defTabSz="685800">
              <a:buClrTx/>
            </a:pPr>
            <a:r>
              <a:rPr lang="en-US" sz="3450" b="0">
                <a:solidFill>
                  <a:srgbClr val="FFFFFF"/>
                </a:solidFill>
                <a:latin typeface="FlandersArtSans-Bold"/>
              </a:rPr>
              <a:t>REVIEW COMITE</a:t>
            </a:r>
          </a:p>
          <a:p>
            <a:pPr algn="ctr" defTabSz="685800">
              <a:buClrTx/>
            </a:pPr>
            <a:r>
              <a:rPr lang="en-US" sz="2550" b="0">
                <a:solidFill>
                  <a:srgbClr val="FFFFFF"/>
                </a:solidFill>
                <a:latin typeface="FlandersArtSans-Bold"/>
              </a:rPr>
              <a:t>27/02/2025</a:t>
            </a:r>
            <a:endParaRPr lang="en-US" sz="1050" b="0">
              <a:solidFill>
                <a:srgbClr val="FFFFFF"/>
              </a:solidFill>
            </a:endParaRPr>
          </a:p>
          <a:p>
            <a:pPr defTabSz="685800">
              <a:buClrTx/>
            </a:pPr>
            <a:endParaRPr lang="en-US" sz="1050" b="0">
              <a:solidFill>
                <a:srgbClr val="FFFFFF"/>
              </a:solidFill>
            </a:endParaRPr>
          </a:p>
        </p:txBody>
      </p:sp>
      <p:sp>
        <p:nvSpPr>
          <p:cNvPr id="2" name="TextBox 1">
            <a:extLst>
              <a:ext uri="{FF2B5EF4-FFF2-40B4-BE49-F238E27FC236}">
                <a16:creationId xmlns:a16="http://schemas.microsoft.com/office/drawing/2014/main" id="{077C7631-BFEA-5493-4D6B-5404D5DF9E22}"/>
              </a:ext>
            </a:extLst>
          </p:cNvPr>
          <p:cNvSpPr txBox="1"/>
          <p:nvPr/>
        </p:nvSpPr>
        <p:spPr>
          <a:xfrm>
            <a:off x="1403965" y="4021343"/>
            <a:ext cx="6719350" cy="64632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solidFill>
                  <a:schemeClr val="bg1"/>
                </a:solidFill>
                <a:highlight>
                  <a:srgbClr val="0000FF"/>
                </a:highlight>
                <a:latin typeface="Roboto"/>
                <a:ea typeface="Roboto"/>
                <a:cs typeface="Roboto"/>
                <a:hlinkClick r:id="rId3">
                  <a:extLst>
                    <a:ext uri="{A12FA001-AC4F-418D-AE19-62706E023703}">
                      <ahyp:hlinkClr xmlns:ahyp="http://schemas.microsoft.com/office/drawing/2018/hyperlinkcolor" val="tx"/>
                    </a:ext>
                  </a:extLst>
                </a:hlinkClick>
              </a:rPr>
              <a:t>WIFI:</a:t>
            </a:r>
            <a:endParaRPr lang="en-US" sz="1800">
              <a:solidFill>
                <a:schemeClr val="bg1"/>
              </a:solidFill>
              <a:highlight>
                <a:srgbClr val="0000FF"/>
              </a:highlight>
              <a:ea typeface="Roboto"/>
              <a:hlinkClick r:id="rId3">
                <a:extLst>
                  <a:ext uri="{A12FA001-AC4F-418D-AE19-62706E023703}">
                    <ahyp:hlinkClr xmlns:ahyp="http://schemas.microsoft.com/office/drawing/2018/hyperlinkcolor" val="tx"/>
                  </a:ext>
                </a:extLst>
              </a:hlinkClick>
            </a:endParaRPr>
          </a:p>
          <a:p>
            <a:pPr marL="0" marR="0" indent="0" algn="l" defTabSz="914400">
              <a:lnSpc>
                <a:spcPct val="100000"/>
              </a:lnSpc>
              <a:spcBef>
                <a:spcPts val="0"/>
              </a:spcBef>
              <a:spcAft>
                <a:spcPts val="0"/>
              </a:spcAft>
              <a:buNone/>
              <a:tabLst/>
            </a:pPr>
            <a:r>
              <a:rPr lang="en-US" sz="1800">
                <a:solidFill>
                  <a:schemeClr val="bg1"/>
                </a:solidFill>
                <a:highlight>
                  <a:srgbClr val="0000FF"/>
                </a:highlight>
                <a:latin typeface="Roboto"/>
                <a:ea typeface="Roboto"/>
                <a:cs typeface="Roboto"/>
                <a:hlinkClick r:id="rId3">
                  <a:extLst>
                    <a:ext uri="{A12FA001-AC4F-418D-AE19-62706E023703}">
                      <ahyp:hlinkClr xmlns:ahyp="http://schemas.microsoft.com/office/drawing/2018/hyperlinkcolor" val="tx"/>
                    </a:ext>
                  </a:extLst>
                </a:hlinkClick>
              </a:rPr>
              <a:t>https://bezoekersregistratie.vlaanderen.be/wifi/zelfregistratie</a:t>
            </a:r>
            <a:endParaRPr lang="en-US" sz="1800">
              <a:solidFill>
                <a:schemeClr val="bg1"/>
              </a:solidFill>
              <a:highlight>
                <a:srgbClr val="0000FF"/>
              </a:highlight>
              <a:hlinkClick r:id="" action="ppaction://noaction">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424161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AE187-E412-2A37-82A0-7A0FD62C0E0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4B0FFA-E735-D343-445D-888FC7613799}"/>
              </a:ext>
            </a:extLst>
          </p:cNvPr>
          <p:cNvSpPr>
            <a:spLocks noGrp="1"/>
          </p:cNvSpPr>
          <p:nvPr>
            <p:ph type="sldNum" idx="12"/>
          </p:nvPr>
        </p:nvSpPr>
        <p:spPr/>
        <p:txBody>
          <a:bodyPr/>
          <a:lstStyle/>
          <a:p>
            <a:pPr lvl="0"/>
            <a:fld id="{86CB4B4D-7CA3-9044-876B-883B54F8677D}" type="slidenum">
              <a:rPr lang="en-US"/>
              <a:t>10</a:t>
            </a:fld>
            <a:endParaRPr lang="en-US"/>
          </a:p>
        </p:txBody>
      </p:sp>
      <p:sp>
        <p:nvSpPr>
          <p:cNvPr id="2" name="Title 1">
            <a:extLst>
              <a:ext uri="{FF2B5EF4-FFF2-40B4-BE49-F238E27FC236}">
                <a16:creationId xmlns:a16="http://schemas.microsoft.com/office/drawing/2014/main" id="{D13E7C78-E41D-7846-06E7-BC9DF97F6A7F}"/>
              </a:ext>
            </a:extLst>
          </p:cNvPr>
          <p:cNvSpPr>
            <a:spLocks noGrp="1"/>
          </p:cNvSpPr>
          <p:nvPr>
            <p:ph type="title"/>
          </p:nvPr>
        </p:nvSpPr>
        <p:spPr/>
        <p:txBody>
          <a:bodyPr/>
          <a:lstStyle/>
          <a:p>
            <a:r>
              <a:rPr lang="en-US" err="1"/>
              <a:t>Belgif</a:t>
            </a:r>
            <a:r>
              <a:rPr lang="en-US"/>
              <a:t> website </a:t>
            </a:r>
          </a:p>
        </p:txBody>
      </p:sp>
      <p:pic>
        <p:nvPicPr>
          <p:cNvPr id="6" name="Picture 5" descr="A screenshot of a computer&#10;&#10;AI-generated content may be incorrect.">
            <a:extLst>
              <a:ext uri="{FF2B5EF4-FFF2-40B4-BE49-F238E27FC236}">
                <a16:creationId xmlns:a16="http://schemas.microsoft.com/office/drawing/2014/main" id="{95744CEE-623C-355A-57BB-BF289D1C7E69}"/>
              </a:ext>
            </a:extLst>
          </p:cNvPr>
          <p:cNvPicPr>
            <a:picLocks noChangeAspect="1"/>
          </p:cNvPicPr>
          <p:nvPr/>
        </p:nvPicPr>
        <p:blipFill>
          <a:blip r:embed="rId2"/>
          <a:srcRect t="8413" r="-49" b="25539"/>
          <a:stretch/>
        </p:blipFill>
        <p:spPr>
          <a:xfrm>
            <a:off x="350756" y="1383943"/>
            <a:ext cx="8527507" cy="3082279"/>
          </a:xfrm>
          <a:prstGeom prst="rect">
            <a:avLst/>
          </a:prstGeom>
        </p:spPr>
      </p:pic>
    </p:spTree>
    <p:extLst>
      <p:ext uri="{BB962C8B-B14F-4D97-AF65-F5344CB8AC3E}">
        <p14:creationId xmlns:p14="http://schemas.microsoft.com/office/powerpoint/2010/main" val="19890496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CB684-140B-D3C7-35A9-059A0566C4E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51BFC6-416D-A925-CC45-A2972580EF60}"/>
              </a:ext>
            </a:extLst>
          </p:cNvPr>
          <p:cNvSpPr>
            <a:spLocks noGrp="1"/>
          </p:cNvSpPr>
          <p:nvPr>
            <p:ph type="sldNum" idx="12"/>
          </p:nvPr>
        </p:nvSpPr>
        <p:spPr/>
        <p:txBody>
          <a:bodyPr/>
          <a:lstStyle/>
          <a:p>
            <a:pPr lvl="0"/>
            <a:fld id="{86CB4B4D-7CA3-9044-876B-883B54F8677D}" type="slidenum">
              <a:rPr lang="en-US"/>
              <a:t>11</a:t>
            </a:fld>
            <a:endParaRPr lang="en-US"/>
          </a:p>
        </p:txBody>
      </p:sp>
      <p:sp>
        <p:nvSpPr>
          <p:cNvPr id="2" name="Title 1">
            <a:extLst>
              <a:ext uri="{FF2B5EF4-FFF2-40B4-BE49-F238E27FC236}">
                <a16:creationId xmlns:a16="http://schemas.microsoft.com/office/drawing/2014/main" id="{199FAB59-CFF4-F260-A5ED-CDB25439D132}"/>
              </a:ext>
            </a:extLst>
          </p:cNvPr>
          <p:cNvSpPr>
            <a:spLocks noGrp="1"/>
          </p:cNvSpPr>
          <p:nvPr>
            <p:ph type="title"/>
          </p:nvPr>
        </p:nvSpPr>
        <p:spPr/>
        <p:txBody>
          <a:bodyPr/>
          <a:lstStyle/>
          <a:p>
            <a:r>
              <a:rPr lang="en-US"/>
              <a:t>Motivation for update</a:t>
            </a:r>
          </a:p>
        </p:txBody>
      </p:sp>
      <p:sp>
        <p:nvSpPr>
          <p:cNvPr id="3" name="Text Placeholder 2">
            <a:extLst>
              <a:ext uri="{FF2B5EF4-FFF2-40B4-BE49-F238E27FC236}">
                <a16:creationId xmlns:a16="http://schemas.microsoft.com/office/drawing/2014/main" id="{8DDB07E7-8B61-4F94-BBFB-AD57DDED2D25}"/>
              </a:ext>
            </a:extLst>
          </p:cNvPr>
          <p:cNvSpPr>
            <a:spLocks noGrp="1"/>
          </p:cNvSpPr>
          <p:nvPr>
            <p:ph type="body" idx="1"/>
          </p:nvPr>
        </p:nvSpPr>
        <p:spPr>
          <a:xfrm>
            <a:off x="540000" y="1212141"/>
            <a:ext cx="8064000" cy="2978259"/>
          </a:xfrm>
        </p:spPr>
        <p:txBody>
          <a:bodyPr/>
          <a:lstStyle/>
          <a:p>
            <a:pPr marL="560070" indent="-457200">
              <a:buAutoNum type="arabicParenR"/>
            </a:pPr>
            <a:r>
              <a:rPr lang="en-US">
                <a:solidFill>
                  <a:srgbClr val="000000"/>
                </a:solidFill>
              </a:rPr>
              <a:t>Questions from stakeholders </a:t>
            </a:r>
            <a:endParaRPr lang="en-US"/>
          </a:p>
          <a:p>
            <a:pPr marL="1017270" lvl="1">
              <a:buSzPts val="1980"/>
              <a:buFont typeface="Courier New"/>
              <a:buChar char="o"/>
            </a:pPr>
            <a:r>
              <a:rPr lang="en-US" sz="1800">
                <a:solidFill>
                  <a:schemeClr val="tx1"/>
                </a:solidFill>
              </a:rPr>
              <a:t>Use case IMKL: User experience to find ICEG standards</a:t>
            </a:r>
          </a:p>
          <a:p>
            <a:pPr marL="560070" indent="-457200">
              <a:buAutoNum type="arabicParenR"/>
            </a:pPr>
            <a:r>
              <a:rPr lang="en-US"/>
              <a:t>Translation exercise </a:t>
            </a:r>
          </a:p>
          <a:p>
            <a:pPr marL="1017270" lvl="1" indent="-457200">
              <a:buSzPts val="1980"/>
              <a:buFont typeface="Courier New"/>
              <a:buChar char="o"/>
            </a:pPr>
            <a:r>
              <a:rPr lang="en-US" sz="1800">
                <a:solidFill>
                  <a:srgbClr val="000000"/>
                </a:solidFill>
              </a:rPr>
              <a:t>Included in the ICEG agreement 2025</a:t>
            </a:r>
          </a:p>
          <a:p>
            <a:pPr marL="560070" indent="-457200">
              <a:buAutoNum type="arabicParenR"/>
            </a:pPr>
            <a:r>
              <a:rPr lang="en-US"/>
              <a:t>Interoperable Europe Act</a:t>
            </a:r>
          </a:p>
          <a:p>
            <a:pPr marL="1017270" lvl="1" indent="-457200">
              <a:buSzPts val="1980"/>
              <a:buFont typeface="Courier New"/>
              <a:buChar char="o"/>
            </a:pPr>
            <a:r>
              <a:rPr lang="en-US" sz="1600">
                <a:solidFill>
                  <a:srgbClr val="000000"/>
                </a:solidFill>
              </a:rPr>
              <a:t>Publication interoperability solutions</a:t>
            </a:r>
            <a:r>
              <a:rPr lang="en-US">
                <a:solidFill>
                  <a:srgbClr val="000000"/>
                </a:solidFill>
              </a:rPr>
              <a:t> </a:t>
            </a:r>
          </a:p>
          <a:p>
            <a:pPr marL="102870" indent="0">
              <a:buNone/>
            </a:pPr>
            <a:endParaRPr lang="en-US" sz="1600"/>
          </a:p>
        </p:txBody>
      </p:sp>
    </p:spTree>
    <p:extLst>
      <p:ext uri="{BB962C8B-B14F-4D97-AF65-F5344CB8AC3E}">
        <p14:creationId xmlns:p14="http://schemas.microsoft.com/office/powerpoint/2010/main" val="388335565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1EA28-DED8-4170-BAEA-B6F7E8E9D4E0}"/>
              </a:ext>
            </a:extLst>
          </p:cNvPr>
          <p:cNvSpPr>
            <a:spLocks noGrp="1"/>
          </p:cNvSpPr>
          <p:nvPr>
            <p:ph type="title"/>
          </p:nvPr>
        </p:nvSpPr>
        <p:spPr/>
        <p:txBody>
          <a:bodyPr/>
          <a:lstStyle/>
          <a:p>
            <a:r>
              <a:rPr lang="nl-BE"/>
              <a:t>User </a:t>
            </a:r>
            <a:r>
              <a:rPr lang="nl-BE" err="1"/>
              <a:t>experience</a:t>
            </a:r>
            <a:r>
              <a:rPr lang="nl-BE"/>
              <a:t> </a:t>
            </a:r>
            <a:r>
              <a:rPr lang="nl-BE" sz="2000"/>
              <a:t>(</a:t>
            </a:r>
            <a:r>
              <a:rPr lang="nl-BE" sz="2000" err="1"/>
              <a:t>use</a:t>
            </a:r>
            <a:r>
              <a:rPr lang="nl-BE" sz="2000"/>
              <a:t> case IMKL)</a:t>
            </a:r>
            <a:endParaRPr lang="nl-BE" noProof="0"/>
          </a:p>
        </p:txBody>
      </p:sp>
      <p:pic>
        <p:nvPicPr>
          <p:cNvPr id="6" name="Picture 5">
            <a:extLst>
              <a:ext uri="{FF2B5EF4-FFF2-40B4-BE49-F238E27FC236}">
                <a16:creationId xmlns:a16="http://schemas.microsoft.com/office/drawing/2014/main" id="{493345F9-7AA7-D59D-29D9-98868E80CBAC}"/>
              </a:ext>
            </a:extLst>
          </p:cNvPr>
          <p:cNvPicPr>
            <a:picLocks noChangeAspect="1"/>
          </p:cNvPicPr>
          <p:nvPr/>
        </p:nvPicPr>
        <p:blipFill>
          <a:blip r:embed="rId2"/>
          <a:stretch>
            <a:fillRect/>
          </a:stretch>
        </p:blipFill>
        <p:spPr>
          <a:xfrm>
            <a:off x="3134347" y="1099200"/>
            <a:ext cx="2304102" cy="889662"/>
          </a:xfrm>
          <a:prstGeom prst="rect">
            <a:avLst/>
          </a:prstGeom>
        </p:spPr>
      </p:pic>
      <p:pic>
        <p:nvPicPr>
          <p:cNvPr id="8" name="Picture 7">
            <a:extLst>
              <a:ext uri="{FF2B5EF4-FFF2-40B4-BE49-F238E27FC236}">
                <a16:creationId xmlns:a16="http://schemas.microsoft.com/office/drawing/2014/main" id="{3BB25DC4-2FAB-ADFD-3CD5-2A66F365B06A}"/>
              </a:ext>
            </a:extLst>
          </p:cNvPr>
          <p:cNvPicPr>
            <a:picLocks noChangeAspect="1"/>
          </p:cNvPicPr>
          <p:nvPr/>
        </p:nvPicPr>
        <p:blipFill>
          <a:blip r:embed="rId3"/>
          <a:stretch>
            <a:fillRect/>
          </a:stretch>
        </p:blipFill>
        <p:spPr>
          <a:xfrm>
            <a:off x="1226907" y="3250664"/>
            <a:ext cx="1694264" cy="1404646"/>
          </a:xfrm>
          <a:prstGeom prst="rect">
            <a:avLst/>
          </a:prstGeom>
        </p:spPr>
      </p:pic>
      <p:pic>
        <p:nvPicPr>
          <p:cNvPr id="10" name="Picture 9">
            <a:extLst>
              <a:ext uri="{FF2B5EF4-FFF2-40B4-BE49-F238E27FC236}">
                <a16:creationId xmlns:a16="http://schemas.microsoft.com/office/drawing/2014/main" id="{9F48ABF8-1874-4FD5-7E4B-FA94A62E8D21}"/>
              </a:ext>
            </a:extLst>
          </p:cNvPr>
          <p:cNvPicPr>
            <a:picLocks noChangeAspect="1"/>
          </p:cNvPicPr>
          <p:nvPr/>
        </p:nvPicPr>
        <p:blipFill>
          <a:blip r:embed="rId4"/>
          <a:stretch>
            <a:fillRect/>
          </a:stretch>
        </p:blipFill>
        <p:spPr>
          <a:xfrm>
            <a:off x="4459474" y="3250664"/>
            <a:ext cx="1565533" cy="1411028"/>
          </a:xfrm>
          <a:prstGeom prst="rect">
            <a:avLst/>
          </a:prstGeom>
        </p:spPr>
      </p:pic>
      <p:pic>
        <p:nvPicPr>
          <p:cNvPr id="12" name="Picture 11">
            <a:extLst>
              <a:ext uri="{FF2B5EF4-FFF2-40B4-BE49-F238E27FC236}">
                <a16:creationId xmlns:a16="http://schemas.microsoft.com/office/drawing/2014/main" id="{4E229CE6-61EA-2CF2-6137-ADE9C0A6625E}"/>
              </a:ext>
            </a:extLst>
          </p:cNvPr>
          <p:cNvPicPr>
            <a:picLocks noChangeAspect="1"/>
          </p:cNvPicPr>
          <p:nvPr/>
        </p:nvPicPr>
        <p:blipFill>
          <a:blip r:embed="rId5"/>
          <a:stretch>
            <a:fillRect/>
          </a:stretch>
        </p:blipFill>
        <p:spPr>
          <a:xfrm>
            <a:off x="6360421" y="3250664"/>
            <a:ext cx="1354717" cy="1473229"/>
          </a:xfrm>
          <a:prstGeom prst="rect">
            <a:avLst/>
          </a:prstGeom>
        </p:spPr>
      </p:pic>
      <p:sp>
        <p:nvSpPr>
          <p:cNvPr id="13" name="TextBox 12">
            <a:extLst>
              <a:ext uri="{FF2B5EF4-FFF2-40B4-BE49-F238E27FC236}">
                <a16:creationId xmlns:a16="http://schemas.microsoft.com/office/drawing/2014/main" id="{8F0891FF-A7D1-1E20-47D0-C1E8649BA5EB}"/>
              </a:ext>
            </a:extLst>
          </p:cNvPr>
          <p:cNvSpPr txBox="1"/>
          <p:nvPr/>
        </p:nvSpPr>
        <p:spPr>
          <a:xfrm>
            <a:off x="3375141" y="2130408"/>
            <a:ext cx="1953274" cy="369330"/>
          </a:xfrm>
          <a:prstGeom prst="rect">
            <a:avLst/>
          </a:prstGeom>
          <a:solidFill>
            <a:schemeClr val="accent6">
              <a:lumMod val="20000"/>
              <a:lumOff val="80000"/>
            </a:schemeClr>
          </a:solidFill>
          <a:ln w="635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nl-BE" sz="18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rPr>
              <a:t>Backend (GitHub)</a:t>
            </a:r>
          </a:p>
        </p:txBody>
      </p:sp>
      <p:sp>
        <p:nvSpPr>
          <p:cNvPr id="14" name="TextBox 13">
            <a:extLst>
              <a:ext uri="{FF2B5EF4-FFF2-40B4-BE49-F238E27FC236}">
                <a16:creationId xmlns:a16="http://schemas.microsoft.com/office/drawing/2014/main" id="{7B7606DE-6EA2-B93C-4151-70CB46CB4E1A}"/>
              </a:ext>
            </a:extLst>
          </p:cNvPr>
          <p:cNvSpPr txBox="1"/>
          <p:nvPr/>
        </p:nvSpPr>
        <p:spPr>
          <a:xfrm>
            <a:off x="1226907" y="2704900"/>
            <a:ext cx="1694264" cy="461663"/>
          </a:xfrm>
          <a:prstGeom prst="rect">
            <a:avLst/>
          </a:prstGeom>
          <a:solidFill>
            <a:schemeClr val="accent5">
              <a:lumMod val="20000"/>
              <a:lumOff val="80000"/>
            </a:schemeClr>
          </a:solidFill>
          <a:ln w="635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nl-BE" sz="1200" b="1"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rPr>
              <a:t>Online </a:t>
            </a:r>
            <a:r>
              <a:rPr kumimoji="0" lang="nl-BE" sz="1200" b="1" i="0" u="none" strike="noStrike" cap="none" spc="0" normalizeH="0" baseline="0" err="1">
                <a:ln>
                  <a:noFill/>
                </a:ln>
                <a:solidFill>
                  <a:srgbClr val="000000"/>
                </a:solidFill>
                <a:effectLst/>
                <a:uFillTx/>
                <a:latin typeface="FlandersArtSans-Regular"/>
                <a:ea typeface="FlandersArtSans-Regular"/>
                <a:cs typeface="FlandersArtSans-Regular"/>
                <a:sym typeface="FlandersArtSans-Regular"/>
              </a:rPr>
              <a:t>Specification</a:t>
            </a:r>
            <a:r>
              <a:rPr kumimoji="0" lang="nl-BE" sz="1200" b="1"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rPr>
              <a:t> </a:t>
            </a:r>
          </a:p>
          <a:p>
            <a:pPr marL="0" marR="0" indent="0" algn="ct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rPr>
              <a:t>(</a:t>
            </a:r>
            <a:r>
              <a:rPr kumimoji="0" lang="nl-BE" sz="1200" b="0" i="0" u="none" strike="noStrike" cap="none" spc="0" normalizeH="0" baseline="0" err="1">
                <a:ln>
                  <a:noFill/>
                </a:ln>
                <a:solidFill>
                  <a:srgbClr val="000000"/>
                </a:solidFill>
                <a:effectLst/>
                <a:uFillTx/>
                <a:latin typeface="FlandersArtSans-Regular"/>
                <a:ea typeface="FlandersArtSans-Regular"/>
                <a:cs typeface="FlandersArtSans-Regular"/>
                <a:sym typeface="FlandersArtSans-Regular"/>
              </a:rPr>
              <a:t>semantic</a:t>
            </a:r>
            <a:r>
              <a:rPr kumimoji="0" lang="nl-BE" sz="12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rPr>
              <a:t> model)</a:t>
            </a:r>
          </a:p>
        </p:txBody>
      </p:sp>
      <p:sp>
        <p:nvSpPr>
          <p:cNvPr id="15" name="TextBox 14">
            <a:extLst>
              <a:ext uri="{FF2B5EF4-FFF2-40B4-BE49-F238E27FC236}">
                <a16:creationId xmlns:a16="http://schemas.microsoft.com/office/drawing/2014/main" id="{853DAE98-FB5E-DFA4-0C42-22D962587336}"/>
              </a:ext>
            </a:extLst>
          </p:cNvPr>
          <p:cNvSpPr txBox="1"/>
          <p:nvPr/>
        </p:nvSpPr>
        <p:spPr>
          <a:xfrm>
            <a:off x="4395108" y="2739788"/>
            <a:ext cx="1629899" cy="430885"/>
          </a:xfrm>
          <a:prstGeom prst="rect">
            <a:avLst/>
          </a:prstGeom>
          <a:solidFill>
            <a:schemeClr val="accent5">
              <a:lumMod val="60000"/>
              <a:lumOff val="40000"/>
            </a:schemeClr>
          </a:solidFill>
          <a:ln w="635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nl-BE" sz="1100" b="1" i="0" u="none" strike="noStrike" cap="none" spc="0" normalizeH="0" baseline="0" err="1">
                <a:ln>
                  <a:noFill/>
                </a:ln>
                <a:solidFill>
                  <a:srgbClr val="000000"/>
                </a:solidFill>
                <a:effectLst/>
                <a:uFillTx/>
                <a:latin typeface="FlandersArtSans-Regular"/>
                <a:ea typeface="FlandersArtSans-Regular"/>
                <a:cs typeface="FlandersArtSans-Regular"/>
                <a:sym typeface="FlandersArtSans-Regular"/>
              </a:rPr>
              <a:t>Codelists</a:t>
            </a:r>
            <a:endParaRPr kumimoji="0" lang="nl-BE" sz="1100" b="1"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endParaRPr>
          </a:p>
          <a:p>
            <a:pPr marL="0" marR="0" indent="0" algn="ctr" defTabSz="914400" rtl="0" fontAlgn="auto" latinLnBrk="1" hangingPunct="0">
              <a:lnSpc>
                <a:spcPct val="100000"/>
              </a:lnSpc>
              <a:spcBef>
                <a:spcPts val="0"/>
              </a:spcBef>
              <a:spcAft>
                <a:spcPts val="0"/>
              </a:spcAft>
              <a:buClrTx/>
              <a:buSzTx/>
              <a:buFontTx/>
              <a:buNone/>
              <a:tabLst/>
            </a:pPr>
            <a:r>
              <a:rPr kumimoji="0" lang="nl-BE" sz="11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rPr>
              <a:t>(</a:t>
            </a:r>
            <a:r>
              <a:rPr kumimoji="0" lang="nl-BE" sz="1100" b="0" i="0" u="none" strike="noStrike" cap="none" spc="0" normalizeH="0" baseline="0" err="1">
                <a:ln>
                  <a:noFill/>
                </a:ln>
                <a:solidFill>
                  <a:srgbClr val="000000"/>
                </a:solidFill>
                <a:effectLst/>
                <a:uFillTx/>
                <a:latin typeface="FlandersArtSans-Regular"/>
                <a:ea typeface="FlandersArtSans-Regular"/>
                <a:cs typeface="FlandersArtSans-Regular"/>
                <a:sym typeface="FlandersArtSans-Regular"/>
              </a:rPr>
              <a:t>implementation</a:t>
            </a:r>
            <a:r>
              <a:rPr kumimoji="0" lang="nl-BE" sz="11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rPr>
              <a:t> model)</a:t>
            </a:r>
          </a:p>
        </p:txBody>
      </p:sp>
      <p:sp>
        <p:nvSpPr>
          <p:cNvPr id="16" name="TextBox 15">
            <a:extLst>
              <a:ext uri="{FF2B5EF4-FFF2-40B4-BE49-F238E27FC236}">
                <a16:creationId xmlns:a16="http://schemas.microsoft.com/office/drawing/2014/main" id="{55F32231-0B75-BCF4-9414-99083F401801}"/>
              </a:ext>
            </a:extLst>
          </p:cNvPr>
          <p:cNvSpPr txBox="1"/>
          <p:nvPr/>
        </p:nvSpPr>
        <p:spPr>
          <a:xfrm>
            <a:off x="6222831" y="2720288"/>
            <a:ext cx="1629899" cy="430885"/>
          </a:xfrm>
          <a:prstGeom prst="rect">
            <a:avLst/>
          </a:prstGeom>
          <a:solidFill>
            <a:schemeClr val="accent5">
              <a:lumMod val="60000"/>
              <a:lumOff val="40000"/>
            </a:schemeClr>
          </a:solidFill>
          <a:ln w="635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nl-BE" sz="1100" b="1"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rPr>
              <a:t>XSD-</a:t>
            </a:r>
            <a:r>
              <a:rPr kumimoji="0" lang="nl-BE" sz="1100" b="1" i="0" u="none" strike="noStrike" cap="none" spc="0" normalizeH="0" baseline="0" err="1">
                <a:ln>
                  <a:noFill/>
                </a:ln>
                <a:solidFill>
                  <a:srgbClr val="000000"/>
                </a:solidFill>
                <a:effectLst/>
                <a:uFillTx/>
                <a:latin typeface="FlandersArtSans-Regular"/>
                <a:ea typeface="FlandersArtSans-Regular"/>
                <a:cs typeface="FlandersArtSans-Regular"/>
                <a:sym typeface="FlandersArtSans-Regular"/>
              </a:rPr>
              <a:t>scheme</a:t>
            </a:r>
            <a:endParaRPr kumimoji="0" lang="nl-BE" sz="1100" b="1"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endParaRPr>
          </a:p>
          <a:p>
            <a:pPr marL="0" marR="0" indent="0" algn="ctr" defTabSz="914400" rtl="0" fontAlgn="auto" latinLnBrk="1" hangingPunct="0">
              <a:lnSpc>
                <a:spcPct val="100000"/>
              </a:lnSpc>
              <a:spcBef>
                <a:spcPts val="0"/>
              </a:spcBef>
              <a:spcAft>
                <a:spcPts val="0"/>
              </a:spcAft>
              <a:buClrTx/>
              <a:buSzTx/>
              <a:buFontTx/>
              <a:buNone/>
              <a:tabLst/>
            </a:pPr>
            <a:r>
              <a:rPr kumimoji="0" lang="nl-BE" sz="11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rPr>
              <a:t>(</a:t>
            </a:r>
            <a:r>
              <a:rPr kumimoji="0" lang="nl-BE" sz="1100" b="0" i="0" u="none" strike="noStrike" cap="none" spc="0" normalizeH="0" baseline="0" err="1">
                <a:ln>
                  <a:noFill/>
                </a:ln>
                <a:solidFill>
                  <a:srgbClr val="000000"/>
                </a:solidFill>
                <a:effectLst/>
                <a:uFillTx/>
                <a:latin typeface="FlandersArtSans-Regular"/>
                <a:ea typeface="FlandersArtSans-Regular"/>
                <a:cs typeface="FlandersArtSans-Regular"/>
                <a:sym typeface="FlandersArtSans-Regular"/>
              </a:rPr>
              <a:t>implementation</a:t>
            </a:r>
            <a:r>
              <a:rPr kumimoji="0" lang="nl-BE" sz="11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rPr>
              <a:t> model)</a:t>
            </a:r>
          </a:p>
        </p:txBody>
      </p:sp>
      <p:cxnSp>
        <p:nvCxnSpPr>
          <p:cNvPr id="18" name="Straight Arrow Connector 17">
            <a:extLst>
              <a:ext uri="{FF2B5EF4-FFF2-40B4-BE49-F238E27FC236}">
                <a16:creationId xmlns:a16="http://schemas.microsoft.com/office/drawing/2014/main" id="{37A5029D-67B9-6302-35FF-D65C59610E6F}"/>
              </a:ext>
            </a:extLst>
          </p:cNvPr>
          <p:cNvCxnSpPr>
            <a:cxnSpLocks/>
            <a:endCxn id="14" idx="3"/>
          </p:cNvCxnSpPr>
          <p:nvPr/>
        </p:nvCxnSpPr>
        <p:spPr>
          <a:xfrm flipH="1">
            <a:off x="2921171" y="2315073"/>
            <a:ext cx="447329" cy="620659"/>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F0A526EC-A348-A083-64BC-CBF5FA24F827}"/>
              </a:ext>
            </a:extLst>
          </p:cNvPr>
          <p:cNvCxnSpPr>
            <a:stCxn id="13" idx="3"/>
          </p:cNvCxnSpPr>
          <p:nvPr/>
        </p:nvCxnSpPr>
        <p:spPr>
          <a:xfrm>
            <a:off x="5328415" y="2315073"/>
            <a:ext cx="263309" cy="405215"/>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3C856AE8-FE83-B12A-8017-BD9ED8AEB966}"/>
              </a:ext>
            </a:extLst>
          </p:cNvPr>
          <p:cNvCxnSpPr>
            <a:cxnSpLocks/>
            <a:endCxn id="16" idx="0"/>
          </p:cNvCxnSpPr>
          <p:nvPr/>
        </p:nvCxnSpPr>
        <p:spPr>
          <a:xfrm>
            <a:off x="5335056" y="2319350"/>
            <a:ext cx="1702725" cy="400938"/>
          </a:xfrm>
          <a:prstGeom prst="straightConnector1">
            <a:avLst/>
          </a:prstGeom>
          <a:noFill/>
          <a:ln w="25400" cap="flat">
            <a:solidFill>
              <a:srgbClr val="4F81BD"/>
            </a:solidFill>
            <a:prstDash val="solid"/>
            <a:bevel/>
            <a:tailEnd type="triangle"/>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12883E61-979A-0EE0-3DDC-69B985D067C2}"/>
              </a:ext>
            </a:extLst>
          </p:cNvPr>
          <p:cNvSpPr txBox="1"/>
          <p:nvPr/>
        </p:nvSpPr>
        <p:spPr>
          <a:xfrm>
            <a:off x="6429526" y="2176043"/>
            <a:ext cx="852163" cy="3693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nl-BE" sz="18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rPr>
              <a:t>3 </a:t>
            </a:r>
            <a:r>
              <a:rPr kumimoji="0" lang="nl-BE" sz="1800" b="0" i="0" u="none" strike="noStrike" cap="none" spc="0" normalizeH="0" baseline="0" err="1">
                <a:ln>
                  <a:noFill/>
                </a:ln>
                <a:solidFill>
                  <a:srgbClr val="000000"/>
                </a:solidFill>
                <a:effectLst/>
                <a:uFillTx/>
                <a:latin typeface="FlandersArtSans-Regular"/>
                <a:ea typeface="FlandersArtSans-Regular"/>
                <a:cs typeface="FlandersArtSans-Regular"/>
                <a:sym typeface="FlandersArtSans-Regular"/>
              </a:rPr>
              <a:t>UI’s</a:t>
            </a:r>
            <a:endParaRPr kumimoji="0" lang="nl-BE" sz="18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endParaRPr>
          </a:p>
        </p:txBody>
      </p:sp>
    </p:spTree>
    <p:extLst>
      <p:ext uri="{BB962C8B-B14F-4D97-AF65-F5344CB8AC3E}">
        <p14:creationId xmlns:p14="http://schemas.microsoft.com/office/powerpoint/2010/main" val="266409081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EDD04F-99C4-3207-CFC1-5E7D19E3A9B7}"/>
              </a:ext>
            </a:extLst>
          </p:cNvPr>
          <p:cNvSpPr>
            <a:spLocks noGrp="1"/>
          </p:cNvSpPr>
          <p:nvPr>
            <p:ph type="sldNum" idx="12"/>
          </p:nvPr>
        </p:nvSpPr>
        <p:spPr/>
        <p:txBody>
          <a:bodyPr/>
          <a:lstStyle/>
          <a:p>
            <a:pPr marL="0" lvl="0" indent="0" algn="r" rtl="0">
              <a:spcBef>
                <a:spcPts val="0"/>
              </a:spcBef>
              <a:spcAft>
                <a:spcPts val="0"/>
              </a:spcAft>
              <a:buNone/>
            </a:pPr>
            <a:r>
              <a:rPr lang="en"/>
              <a:t>26/03/17 </a:t>
            </a:r>
            <a:r>
              <a:rPr lang="en" b="1"/>
              <a:t>│</a:t>
            </a:r>
            <a:fld id="{00000000-1234-1234-1234-123412341234}" type="slidenum">
              <a:rPr lang="en"/>
              <a:t>13</a:t>
            </a:fld>
            <a:endParaRPr/>
          </a:p>
        </p:txBody>
      </p:sp>
      <p:sp>
        <p:nvSpPr>
          <p:cNvPr id="3" name="Title 2">
            <a:extLst>
              <a:ext uri="{FF2B5EF4-FFF2-40B4-BE49-F238E27FC236}">
                <a16:creationId xmlns:a16="http://schemas.microsoft.com/office/drawing/2014/main" id="{E1D09137-AEB5-3176-5C2A-0DB8330DA889}"/>
              </a:ext>
            </a:extLst>
          </p:cNvPr>
          <p:cNvSpPr>
            <a:spLocks noGrp="1"/>
          </p:cNvSpPr>
          <p:nvPr>
            <p:ph type="title"/>
          </p:nvPr>
        </p:nvSpPr>
        <p:spPr/>
        <p:txBody>
          <a:bodyPr/>
          <a:lstStyle/>
          <a:p>
            <a:r>
              <a:rPr lang="en-US"/>
              <a:t>Proposal</a:t>
            </a:r>
          </a:p>
        </p:txBody>
      </p:sp>
      <p:sp>
        <p:nvSpPr>
          <p:cNvPr id="4" name="Text Placeholder 3">
            <a:extLst>
              <a:ext uri="{FF2B5EF4-FFF2-40B4-BE49-F238E27FC236}">
                <a16:creationId xmlns:a16="http://schemas.microsoft.com/office/drawing/2014/main" id="{5F988251-F6E2-4DF1-A0FA-9EA69D5AEE13}"/>
              </a:ext>
            </a:extLst>
          </p:cNvPr>
          <p:cNvSpPr>
            <a:spLocks noGrp="1"/>
          </p:cNvSpPr>
          <p:nvPr>
            <p:ph type="body" idx="1"/>
          </p:nvPr>
        </p:nvSpPr>
        <p:spPr/>
        <p:txBody>
          <a:bodyPr/>
          <a:lstStyle/>
          <a:p>
            <a:pPr marL="102870" indent="0">
              <a:buNone/>
            </a:pPr>
            <a:r>
              <a:rPr lang="en-US" err="1"/>
              <a:t>Belgif</a:t>
            </a:r>
            <a:r>
              <a:rPr lang="en-US"/>
              <a:t> as a landing page for</a:t>
            </a:r>
          </a:p>
          <a:p>
            <a:pPr marL="560070" indent="-457200">
              <a:buFont typeface="Calibri"/>
              <a:buChar char="-"/>
            </a:pPr>
            <a:r>
              <a:rPr lang="en-US" err="1"/>
              <a:t>Communciation</a:t>
            </a:r>
            <a:r>
              <a:rPr lang="en-US"/>
              <a:t> about ICEG </a:t>
            </a:r>
            <a:r>
              <a:rPr lang="en-US" err="1"/>
              <a:t>acitivities</a:t>
            </a:r>
            <a:endParaRPr lang="en-US"/>
          </a:p>
          <a:p>
            <a:pPr marL="560070" indent="-457200">
              <a:buFont typeface="Calibri"/>
              <a:buChar char="-"/>
            </a:pPr>
            <a:r>
              <a:rPr lang="en-US"/>
              <a:t>Documentation of the ICEG Review meetings</a:t>
            </a:r>
          </a:p>
          <a:p>
            <a:pPr marL="560070" indent="-457200">
              <a:buFont typeface="Calibri"/>
              <a:buChar char="-"/>
            </a:pPr>
            <a:r>
              <a:rPr lang="en-US"/>
              <a:t>Discovering the ICEG standards</a:t>
            </a:r>
          </a:p>
          <a:p>
            <a:pPr marL="560070" indent="-457200">
              <a:buFont typeface="Calibri"/>
              <a:buChar char="-"/>
            </a:pPr>
            <a:r>
              <a:rPr lang="en-US"/>
              <a:t>Discovering Interoperable Europe Solutions</a:t>
            </a:r>
          </a:p>
          <a:p>
            <a:pPr marL="560070" indent="-457200">
              <a:buFont typeface="Calibri"/>
              <a:buChar char="-"/>
            </a:pPr>
            <a:r>
              <a:rPr lang="en-US"/>
              <a:t>...</a:t>
            </a:r>
          </a:p>
          <a:p>
            <a:pPr marL="102870" indent="0">
              <a:buNone/>
            </a:pPr>
            <a:endParaRPr lang="en-US"/>
          </a:p>
          <a:p>
            <a:pPr marL="102870" indent="0">
              <a:buNone/>
            </a:pPr>
            <a:r>
              <a:rPr lang="en-US"/>
              <a:t>Other ideas?</a:t>
            </a:r>
          </a:p>
          <a:p>
            <a:pPr>
              <a:buFont typeface="Calibri"/>
              <a:buChar char="-"/>
            </a:pPr>
            <a:endParaRPr lang="en-US"/>
          </a:p>
          <a:p>
            <a:pPr>
              <a:buFont typeface="Calibri"/>
              <a:buChar char="-"/>
            </a:pPr>
            <a:endParaRPr lang="en-US"/>
          </a:p>
        </p:txBody>
      </p:sp>
    </p:spTree>
    <p:extLst>
      <p:ext uri="{BB962C8B-B14F-4D97-AF65-F5344CB8AC3E}">
        <p14:creationId xmlns:p14="http://schemas.microsoft.com/office/powerpoint/2010/main" val="3189813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FC4759-F74B-34DB-6D5F-9A68036B0A5F}"/>
              </a:ext>
            </a:extLst>
          </p:cNvPr>
          <p:cNvSpPr>
            <a:spLocks noGrp="1"/>
          </p:cNvSpPr>
          <p:nvPr>
            <p:ph type="sldNum" idx="12"/>
          </p:nvPr>
        </p:nvSpPr>
        <p:spPr/>
        <p:txBody>
          <a:bodyPr/>
          <a:lstStyle/>
          <a:p>
            <a:pPr marL="0" lvl="0" indent="0" algn="r" rtl="0">
              <a:spcBef>
                <a:spcPts val="0"/>
              </a:spcBef>
              <a:spcAft>
                <a:spcPts val="0"/>
              </a:spcAft>
              <a:buNone/>
            </a:pPr>
            <a:r>
              <a:rPr lang="en"/>
              <a:t>26/03/17 </a:t>
            </a:r>
            <a:r>
              <a:rPr lang="en" b="1"/>
              <a:t>│</a:t>
            </a:r>
            <a:fld id="{00000000-1234-1234-1234-123412341234}" type="slidenum">
              <a:rPr lang="en"/>
              <a:t>14</a:t>
            </a:fld>
            <a:endParaRPr/>
          </a:p>
        </p:txBody>
      </p:sp>
      <p:sp>
        <p:nvSpPr>
          <p:cNvPr id="3" name="Title 2">
            <a:extLst>
              <a:ext uri="{FF2B5EF4-FFF2-40B4-BE49-F238E27FC236}">
                <a16:creationId xmlns:a16="http://schemas.microsoft.com/office/drawing/2014/main" id="{B1644E2E-4C1C-9E15-5052-6324ADDFB60C}"/>
              </a:ext>
            </a:extLst>
          </p:cNvPr>
          <p:cNvSpPr>
            <a:spLocks noGrp="1"/>
          </p:cNvSpPr>
          <p:nvPr>
            <p:ph type="title"/>
          </p:nvPr>
        </p:nvSpPr>
        <p:spPr/>
        <p:txBody>
          <a:bodyPr/>
          <a:lstStyle/>
          <a:p>
            <a:r>
              <a:rPr lang="en-US"/>
              <a:t>Roadmap: first steps</a:t>
            </a:r>
          </a:p>
        </p:txBody>
      </p:sp>
      <p:sp>
        <p:nvSpPr>
          <p:cNvPr id="4" name="Text Placeholder 3">
            <a:extLst>
              <a:ext uri="{FF2B5EF4-FFF2-40B4-BE49-F238E27FC236}">
                <a16:creationId xmlns:a16="http://schemas.microsoft.com/office/drawing/2014/main" id="{A58CF5C7-B353-8AF1-0333-6AEFCEAE3E09}"/>
              </a:ext>
            </a:extLst>
          </p:cNvPr>
          <p:cNvSpPr>
            <a:spLocks noGrp="1"/>
          </p:cNvSpPr>
          <p:nvPr>
            <p:ph type="body" idx="1"/>
          </p:nvPr>
        </p:nvSpPr>
        <p:spPr/>
        <p:txBody>
          <a:bodyPr/>
          <a:lstStyle/>
          <a:p>
            <a:pPr marL="560070" indent="-457200">
              <a:buAutoNum type="arabicParenR"/>
            </a:pPr>
            <a:r>
              <a:rPr lang="nl-BE" err="1">
                <a:ea typeface="Calibri"/>
                <a:cs typeface="Calibri"/>
              </a:rPr>
              <a:t>Publication</a:t>
            </a:r>
            <a:r>
              <a:rPr lang="nl-BE">
                <a:ea typeface="Calibri"/>
                <a:cs typeface="Calibri"/>
              </a:rPr>
              <a:t> flow: </a:t>
            </a:r>
            <a:endParaRPr lang="nl-NL">
              <a:ea typeface="Calibri"/>
              <a:cs typeface="Calibri"/>
            </a:endParaRPr>
          </a:p>
          <a:p>
            <a:pPr marL="1017270" lvl="1">
              <a:buSzPts val="1980"/>
              <a:buFont typeface="Courier New"/>
              <a:buChar char="o"/>
            </a:pPr>
            <a:r>
              <a:rPr lang="nl-BE">
                <a:solidFill>
                  <a:srgbClr val="000000"/>
                </a:solidFill>
                <a:ea typeface="Calibri"/>
                <a:cs typeface="Calibri"/>
              </a:rPr>
              <a:t>Test running 2 </a:t>
            </a:r>
            <a:r>
              <a:rPr lang="nl-BE" err="1">
                <a:solidFill>
                  <a:srgbClr val="000000"/>
                </a:solidFill>
                <a:ea typeface="Calibri"/>
                <a:cs typeface="Calibri"/>
              </a:rPr>
              <a:t>dockers</a:t>
            </a:r>
            <a:r>
              <a:rPr lang="nl-BE">
                <a:solidFill>
                  <a:srgbClr val="000000"/>
                </a:solidFill>
                <a:ea typeface="Calibri"/>
                <a:cs typeface="Calibri"/>
              </a:rPr>
              <a:t> (Bart H &amp; Bert VN)</a:t>
            </a:r>
            <a:endParaRPr lang="nl-BE" err="1">
              <a:solidFill>
                <a:srgbClr val="000000"/>
              </a:solidFill>
              <a:ea typeface="Calibri"/>
              <a:cs typeface="Calibri"/>
            </a:endParaRPr>
          </a:p>
          <a:p>
            <a:pPr>
              <a:buAutoNum type="arabicParenR"/>
            </a:pPr>
            <a:r>
              <a:rPr lang="nl-BE">
                <a:ea typeface="Calibri"/>
                <a:cs typeface="Calibri"/>
              </a:rPr>
              <a:t>User </a:t>
            </a:r>
            <a:r>
              <a:rPr lang="nl-BE" err="1">
                <a:ea typeface="Calibri"/>
                <a:cs typeface="Calibri"/>
              </a:rPr>
              <a:t>Experience</a:t>
            </a:r>
          </a:p>
          <a:p>
            <a:pPr lvl="1">
              <a:buSzPts val="1980"/>
              <a:buFont typeface="Courier New"/>
              <a:buChar char="o"/>
            </a:pPr>
            <a:r>
              <a:rPr lang="nl-BE" err="1">
                <a:solidFill>
                  <a:srgbClr val="000000"/>
                </a:solidFill>
                <a:ea typeface="Calibri"/>
                <a:cs typeface="Calibri"/>
              </a:rPr>
              <a:t>Improve</a:t>
            </a:r>
            <a:r>
              <a:rPr lang="nl-BE">
                <a:solidFill>
                  <a:srgbClr val="000000"/>
                </a:solidFill>
                <a:ea typeface="Calibri"/>
                <a:cs typeface="Calibri"/>
              </a:rPr>
              <a:t> portal </a:t>
            </a:r>
            <a:r>
              <a:rPr lang="nl-BE" err="1">
                <a:solidFill>
                  <a:srgbClr val="000000"/>
                </a:solidFill>
                <a:ea typeface="Calibri"/>
                <a:cs typeface="Calibri"/>
              </a:rPr>
              <a:t>Belgif</a:t>
            </a:r>
            <a:r>
              <a:rPr lang="nl-BE">
                <a:solidFill>
                  <a:srgbClr val="000000"/>
                </a:solidFill>
                <a:ea typeface="Calibri"/>
                <a:cs typeface="Calibri"/>
              </a:rPr>
              <a:t> </a:t>
            </a:r>
            <a:r>
              <a:rPr lang="nl-BE" err="1">
                <a:solidFill>
                  <a:srgbClr val="000000"/>
                </a:solidFill>
                <a:ea typeface="Calibri"/>
                <a:cs typeface="Calibri"/>
              </a:rPr>
              <a:t>to</a:t>
            </a:r>
            <a:r>
              <a:rPr lang="nl-BE">
                <a:solidFill>
                  <a:srgbClr val="000000"/>
                </a:solidFill>
                <a:ea typeface="Calibri"/>
                <a:cs typeface="Calibri"/>
              </a:rPr>
              <a:t> make </a:t>
            </a:r>
            <a:r>
              <a:rPr lang="nl-BE" err="1">
                <a:solidFill>
                  <a:srgbClr val="000000"/>
                </a:solidFill>
                <a:ea typeface="Calibri"/>
                <a:cs typeface="Calibri"/>
              </a:rPr>
              <a:t>interoperability</a:t>
            </a:r>
            <a:r>
              <a:rPr lang="nl-BE">
                <a:solidFill>
                  <a:srgbClr val="000000"/>
                </a:solidFill>
                <a:ea typeface="Calibri"/>
                <a:cs typeface="Calibri"/>
              </a:rPr>
              <a:t> </a:t>
            </a:r>
            <a:r>
              <a:rPr lang="nl-BE" err="1">
                <a:solidFill>
                  <a:srgbClr val="000000"/>
                </a:solidFill>
                <a:ea typeface="Calibri"/>
                <a:cs typeface="Calibri"/>
              </a:rPr>
              <a:t>solutions</a:t>
            </a:r>
            <a:r>
              <a:rPr lang="nl-BE">
                <a:solidFill>
                  <a:srgbClr val="000000"/>
                </a:solidFill>
                <a:ea typeface="Calibri"/>
                <a:cs typeface="Calibri"/>
              </a:rPr>
              <a:t> (eg. ICEG Data Standards) </a:t>
            </a:r>
            <a:r>
              <a:rPr lang="nl-BE" err="1">
                <a:solidFill>
                  <a:srgbClr val="000000"/>
                </a:solidFill>
                <a:ea typeface="Calibri"/>
                <a:cs typeface="Calibri"/>
              </a:rPr>
              <a:t>findable</a:t>
            </a:r>
            <a:endParaRPr lang="nl-BE">
              <a:solidFill>
                <a:srgbClr val="000000"/>
              </a:solidFill>
              <a:ea typeface="Calibri"/>
              <a:cs typeface="Calibri"/>
            </a:endParaRPr>
          </a:p>
          <a:p>
            <a:pPr>
              <a:buAutoNum type="arabicParenR"/>
            </a:pPr>
            <a:r>
              <a:rPr lang="nl-BE">
                <a:ea typeface="Calibri"/>
                <a:cs typeface="Calibri"/>
              </a:rPr>
              <a:t>Set up content workflow</a:t>
            </a:r>
          </a:p>
          <a:p>
            <a:pPr marL="102870" indent="0">
              <a:buNone/>
            </a:pPr>
            <a:endParaRPr lang="nl-BE">
              <a:ea typeface="Calibri"/>
              <a:cs typeface="Calibri"/>
            </a:endParaRPr>
          </a:p>
          <a:p>
            <a:pPr marL="560070" indent="-457200">
              <a:buAutoNum type="arabicParenR"/>
            </a:pPr>
            <a:endParaRPr lang="en-US"/>
          </a:p>
        </p:txBody>
      </p:sp>
    </p:spTree>
    <p:extLst>
      <p:ext uri="{BB962C8B-B14F-4D97-AF65-F5344CB8AC3E}">
        <p14:creationId xmlns:p14="http://schemas.microsoft.com/office/powerpoint/2010/main" val="50900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ACB0C0"/>
        </a:solidFill>
        <a:effectLst/>
      </p:bgPr>
    </p:bg>
    <p:spTree>
      <p:nvGrpSpPr>
        <p:cNvPr id="1" name="">
          <a:extLst>
            <a:ext uri="{FF2B5EF4-FFF2-40B4-BE49-F238E27FC236}">
              <a16:creationId xmlns:a16="http://schemas.microsoft.com/office/drawing/2014/main" id="{67B232A8-6E83-0BD9-0C06-D42DB4D957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C7E998-8E1F-A2B7-F962-108DE1A69022}"/>
              </a:ext>
            </a:extLst>
          </p:cNvPr>
          <p:cNvSpPr>
            <a:spLocks noGrp="1"/>
          </p:cNvSpPr>
          <p:nvPr>
            <p:ph type="title"/>
          </p:nvPr>
        </p:nvSpPr>
        <p:spPr>
          <a:xfrm>
            <a:off x="1335640" y="2024547"/>
            <a:ext cx="7108114" cy="883992"/>
          </a:xfrm>
        </p:spPr>
        <p:txBody>
          <a:bodyPr lIns="45719" tIns="45720" rIns="45719" bIns="45720" anchor="ctr">
            <a:noAutofit/>
          </a:bodyPr>
          <a:lstStyle/>
          <a:p>
            <a:pPr algn="l"/>
            <a:r>
              <a:rPr lang="nl-BE" sz="3200" err="1">
                <a:solidFill>
                  <a:schemeClr val="bg1"/>
                </a:solidFill>
                <a:cs typeface="Helvetica"/>
              </a:rPr>
              <a:t>Interoperable</a:t>
            </a:r>
            <a:r>
              <a:rPr lang="nl-BE" sz="3200">
                <a:solidFill>
                  <a:schemeClr val="bg1"/>
                </a:solidFill>
                <a:cs typeface="Helvetica"/>
              </a:rPr>
              <a:t> Europe Act</a:t>
            </a:r>
            <a:br>
              <a:rPr lang="nl-BE" sz="3200">
                <a:solidFill>
                  <a:schemeClr val="bg1"/>
                </a:solidFill>
                <a:cs typeface="Helvetica"/>
              </a:rPr>
            </a:br>
            <a:r>
              <a:rPr lang="nl-BE" sz="1200" b="0">
                <a:solidFill>
                  <a:schemeClr val="bg1"/>
                </a:solidFill>
                <a:latin typeface="FlandersArtSans-Regular"/>
                <a:cs typeface="Helvetica"/>
              </a:rPr>
              <a:t>Ziggy Vanlishout</a:t>
            </a:r>
            <a:endParaRPr lang="nl-BE" sz="3200">
              <a:solidFill>
                <a:schemeClr val="bg1"/>
              </a:solidFill>
            </a:endParaRPr>
          </a:p>
        </p:txBody>
      </p:sp>
      <p:sp>
        <p:nvSpPr>
          <p:cNvPr id="4" name="TextBox 3">
            <a:extLst>
              <a:ext uri="{FF2B5EF4-FFF2-40B4-BE49-F238E27FC236}">
                <a16:creationId xmlns:a16="http://schemas.microsoft.com/office/drawing/2014/main" id="{F86D3B9D-A969-1717-4D71-7E86154EAA4C}"/>
              </a:ext>
            </a:extLst>
          </p:cNvPr>
          <p:cNvSpPr txBox="1"/>
          <p:nvPr/>
        </p:nvSpPr>
        <p:spPr>
          <a:xfrm>
            <a:off x="2286000" y="2186356"/>
            <a:ext cx="4572000" cy="3077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endParaRPr lang="nl-BE" sz="1400" b="0">
              <a:solidFill>
                <a:schemeClr val="bg1"/>
              </a:solidFill>
              <a:latin typeface="FlandersArtSans-Regular"/>
              <a:cs typeface="Helvetica"/>
            </a:endParaRPr>
          </a:p>
        </p:txBody>
      </p:sp>
    </p:spTree>
    <p:extLst>
      <p:ext uri="{BB962C8B-B14F-4D97-AF65-F5344CB8AC3E}">
        <p14:creationId xmlns:p14="http://schemas.microsoft.com/office/powerpoint/2010/main" val="1649907961"/>
      </p:ext>
    </p:extLst>
  </p:cSld>
  <p:clrMapOvr>
    <a:overrideClrMapping bg1="lt1" tx1="dk1" bg2="lt2" tx2="dk2" accent1="accent1" accent2="accent2" accent3="accent3" accent4="accent4" accent5="accent5" accent6="accent6" hlink="hlink" folHlink="folHlink"/>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D8788EB-A531-50FA-BB96-079951E1E440}"/>
              </a:ext>
            </a:extLst>
          </p:cNvPr>
          <p:cNvSpPr>
            <a:spLocks noGrp="1"/>
          </p:cNvSpPr>
          <p:nvPr>
            <p:ph idx="1"/>
          </p:nvPr>
        </p:nvSpPr>
        <p:spPr>
          <a:xfrm>
            <a:off x="629840" y="876300"/>
            <a:ext cx="4118684" cy="3882436"/>
          </a:xfrm>
        </p:spPr>
        <p:txBody>
          <a:bodyPr vert="horz" lIns="0" tIns="34290" rIns="0" bIns="34290" rtlCol="0">
            <a:normAutofit/>
          </a:bodyPr>
          <a:lstStyle/>
          <a:p>
            <a:r>
              <a:rPr lang="en-US" b="1" i="0">
                <a:solidFill>
                  <a:srgbClr val="000000"/>
                </a:solidFill>
                <a:effectLst/>
                <a:latin typeface="Segoe UI" panose="020B0502040204020203" pitchFamily="34" charset="0"/>
              </a:rPr>
              <a:t>Interoperability</a:t>
            </a:r>
            <a:r>
              <a:rPr lang="en-US" b="0" i="0">
                <a:solidFill>
                  <a:srgbClr val="000000"/>
                </a:solidFill>
                <a:effectLst/>
                <a:latin typeface="Segoe UI" panose="020B0502040204020203" pitchFamily="34" charset="0"/>
              </a:rPr>
              <a:t> is the ability of different systems, organizations, and countries to </a:t>
            </a:r>
            <a:r>
              <a:rPr lang="en-US" b="1" i="0">
                <a:solidFill>
                  <a:srgbClr val="000000"/>
                </a:solidFill>
                <a:effectLst/>
                <a:latin typeface="Segoe UI" panose="020B0502040204020203" pitchFamily="34" charset="0"/>
              </a:rPr>
              <a:t>work together </a:t>
            </a:r>
            <a:r>
              <a:rPr lang="en-US" b="0" i="0">
                <a:solidFill>
                  <a:srgbClr val="000000"/>
                </a:solidFill>
                <a:effectLst/>
                <a:latin typeface="Segoe UI" panose="020B0502040204020203" pitchFamily="34" charset="0"/>
              </a:rPr>
              <a:t>effectively and </a:t>
            </a:r>
            <a:r>
              <a:rPr lang="en-US" b="1" i="0">
                <a:solidFill>
                  <a:srgbClr val="000000"/>
                </a:solidFill>
                <a:effectLst/>
                <a:latin typeface="Segoe UI" panose="020B0502040204020203" pitchFamily="34" charset="0"/>
              </a:rPr>
              <a:t>exchange data </a:t>
            </a:r>
            <a:r>
              <a:rPr lang="en-US" b="0" i="0">
                <a:solidFill>
                  <a:srgbClr val="000000"/>
                </a:solidFill>
                <a:effectLst/>
                <a:latin typeface="Segoe UI" panose="020B0502040204020203" pitchFamily="34" charset="0"/>
              </a:rPr>
              <a:t>in a way that is understandable and usable for all parties involved. </a:t>
            </a:r>
          </a:p>
          <a:p>
            <a:r>
              <a:rPr lang="en-US" b="1" i="0">
                <a:solidFill>
                  <a:srgbClr val="000000"/>
                </a:solidFill>
                <a:effectLst/>
                <a:latin typeface="Segoe UI" panose="020B0502040204020203" pitchFamily="34" charset="0"/>
              </a:rPr>
              <a:t>The European Interoperability Framework (EIF) </a:t>
            </a:r>
            <a:r>
              <a:rPr lang="en-US" b="0" i="0">
                <a:solidFill>
                  <a:srgbClr val="000000"/>
                </a:solidFill>
                <a:effectLst/>
                <a:latin typeface="Segoe UI" panose="020B0502040204020203" pitchFamily="34" charset="0"/>
              </a:rPr>
              <a:t>provides guidelines and recommendations to help overcome </a:t>
            </a:r>
            <a:r>
              <a:rPr lang="en-US" b="1" i="0">
                <a:solidFill>
                  <a:srgbClr val="000000"/>
                </a:solidFill>
                <a:effectLst/>
                <a:latin typeface="Segoe UI" panose="020B0502040204020203" pitchFamily="34" charset="0"/>
              </a:rPr>
              <a:t>technical</a:t>
            </a:r>
            <a:r>
              <a:rPr lang="en-US" b="0" i="0">
                <a:solidFill>
                  <a:srgbClr val="000000"/>
                </a:solidFill>
                <a:effectLst/>
                <a:latin typeface="Segoe UI" panose="020B0502040204020203" pitchFamily="34" charset="0"/>
              </a:rPr>
              <a:t>, </a:t>
            </a:r>
            <a:r>
              <a:rPr lang="en-US" b="1" i="0">
                <a:solidFill>
                  <a:srgbClr val="000000"/>
                </a:solidFill>
                <a:effectLst/>
                <a:latin typeface="Segoe UI" panose="020B0502040204020203" pitchFamily="34" charset="0"/>
              </a:rPr>
              <a:t>semantic</a:t>
            </a:r>
            <a:r>
              <a:rPr lang="en-US" b="0" i="0">
                <a:solidFill>
                  <a:srgbClr val="000000"/>
                </a:solidFill>
                <a:effectLst/>
                <a:latin typeface="Segoe UI" panose="020B0502040204020203" pitchFamily="34" charset="0"/>
              </a:rPr>
              <a:t>, </a:t>
            </a:r>
            <a:r>
              <a:rPr lang="en-US" b="1" i="0">
                <a:solidFill>
                  <a:srgbClr val="000000"/>
                </a:solidFill>
                <a:effectLst/>
                <a:latin typeface="Segoe UI" panose="020B0502040204020203" pitchFamily="34" charset="0"/>
              </a:rPr>
              <a:t>organizational</a:t>
            </a:r>
            <a:r>
              <a:rPr lang="en-US" b="0" i="0">
                <a:solidFill>
                  <a:srgbClr val="000000"/>
                </a:solidFill>
                <a:effectLst/>
                <a:latin typeface="Segoe UI" panose="020B0502040204020203" pitchFamily="34" charset="0"/>
              </a:rPr>
              <a:t>, and </a:t>
            </a:r>
            <a:r>
              <a:rPr lang="en-US" b="1" i="0">
                <a:solidFill>
                  <a:srgbClr val="000000"/>
                </a:solidFill>
                <a:effectLst/>
                <a:latin typeface="Segoe UI" panose="020B0502040204020203" pitchFamily="34" charset="0"/>
              </a:rPr>
              <a:t>legal</a:t>
            </a:r>
            <a:r>
              <a:rPr lang="en-US" b="0" i="0">
                <a:solidFill>
                  <a:srgbClr val="000000"/>
                </a:solidFill>
                <a:effectLst/>
                <a:latin typeface="Segoe UI" panose="020B0502040204020203" pitchFamily="34" charset="0"/>
              </a:rPr>
              <a:t> </a:t>
            </a:r>
            <a:r>
              <a:rPr lang="en-US" b="1" i="0">
                <a:solidFill>
                  <a:srgbClr val="000000"/>
                </a:solidFill>
                <a:effectLst/>
                <a:latin typeface="Segoe UI" panose="020B0502040204020203" pitchFamily="34" charset="0"/>
              </a:rPr>
              <a:t>barriers to data exchange </a:t>
            </a:r>
            <a:r>
              <a:rPr lang="en-US" b="0" i="0">
                <a:solidFill>
                  <a:srgbClr val="000000"/>
                </a:solidFill>
                <a:effectLst/>
                <a:latin typeface="Segoe UI" panose="020B0502040204020203" pitchFamily="34" charset="0"/>
              </a:rPr>
              <a:t>and collaboration between different government services and organizations</a:t>
            </a:r>
            <a:endParaRPr lang="nl-BE"/>
          </a:p>
        </p:txBody>
      </p:sp>
      <p:pic>
        <p:nvPicPr>
          <p:cNvPr id="1026" name="Picture 2">
            <a:extLst>
              <a:ext uri="{FF2B5EF4-FFF2-40B4-BE49-F238E27FC236}">
                <a16:creationId xmlns:a16="http://schemas.microsoft.com/office/drawing/2014/main" id="{509FA1BC-299C-C480-0471-8BA9F83236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8524" y="1475254"/>
            <a:ext cx="4299986" cy="2192993"/>
          </a:xfrm>
          <a:prstGeom prst="rect">
            <a:avLst/>
          </a:prstGeom>
          <a:solidFill>
            <a:srgbClr val="FFFFFF"/>
          </a:solidFill>
        </p:spPr>
      </p:pic>
      <p:sp>
        <p:nvSpPr>
          <p:cNvPr id="2" name="Title 1">
            <a:extLst>
              <a:ext uri="{FF2B5EF4-FFF2-40B4-BE49-F238E27FC236}">
                <a16:creationId xmlns:a16="http://schemas.microsoft.com/office/drawing/2014/main" id="{55B68E44-74D1-F161-BF0A-6D983F61DCD4}"/>
              </a:ext>
            </a:extLst>
          </p:cNvPr>
          <p:cNvSpPr>
            <a:spLocks noGrp="1"/>
          </p:cNvSpPr>
          <p:nvPr>
            <p:ph type="title"/>
          </p:nvPr>
        </p:nvSpPr>
        <p:spPr>
          <a:xfrm>
            <a:off x="629840" y="228415"/>
            <a:ext cx="3680100" cy="527633"/>
          </a:xfrm>
        </p:spPr>
        <p:txBody>
          <a:bodyPr vert="horz" lIns="0" tIns="34290" rIns="0" bIns="34290" rtlCol="0" anchor="t">
            <a:normAutofit/>
          </a:bodyPr>
          <a:lstStyle/>
          <a:p>
            <a:r>
              <a:rPr lang="nl-BE" err="1"/>
              <a:t>Interoperability</a:t>
            </a:r>
            <a:endParaRPr lang="nl-BE"/>
          </a:p>
        </p:txBody>
      </p:sp>
      <p:sp>
        <p:nvSpPr>
          <p:cNvPr id="1028" name="Footer Placeholder 5">
            <a:extLst>
              <a:ext uri="{FF2B5EF4-FFF2-40B4-BE49-F238E27FC236}">
                <a16:creationId xmlns:a16="http://schemas.microsoft.com/office/drawing/2014/main" id="{8C7DCE5C-E805-1245-AE07-F57D7CB71151}"/>
              </a:ext>
            </a:extLst>
          </p:cNvPr>
          <p:cNvSpPr>
            <a:spLocks noGrp="1"/>
          </p:cNvSpPr>
          <p:nvPr>
            <p:ph type="ftr" sz="quarter" idx="3"/>
          </p:nvPr>
        </p:nvSpPr>
        <p:spPr>
          <a:xfrm>
            <a:off x="629841" y="4758736"/>
            <a:ext cx="3625069" cy="273844"/>
          </a:xfrm>
        </p:spPr>
        <p:txBody>
          <a:bodyPr/>
          <a:lstStyle/>
          <a:p>
            <a:pPr defTabSz="685800">
              <a:spcAft>
                <a:spcPts val="450"/>
              </a:spcAft>
              <a:buClrTx/>
            </a:pPr>
            <a:r>
              <a:rPr lang="nl-BE" kern="1200">
                <a:solidFill>
                  <a:srgbClr val="3C3D3C"/>
                </a:solidFill>
                <a:latin typeface="Flanders Art Sans Light"/>
                <a:ea typeface="+mn-ea"/>
                <a:cs typeface="+mn-cs"/>
              </a:rPr>
              <a:t>Voettekst</a:t>
            </a:r>
          </a:p>
        </p:txBody>
      </p:sp>
      <p:sp>
        <p:nvSpPr>
          <p:cNvPr id="4" name="Slide Number Placeholder 3">
            <a:extLst>
              <a:ext uri="{FF2B5EF4-FFF2-40B4-BE49-F238E27FC236}">
                <a16:creationId xmlns:a16="http://schemas.microsoft.com/office/drawing/2014/main" id="{D35D0DBE-F9AC-BA5B-F86F-146E36F19666}"/>
              </a:ext>
            </a:extLst>
          </p:cNvPr>
          <p:cNvSpPr>
            <a:spLocks noGrp="1"/>
          </p:cNvSpPr>
          <p:nvPr>
            <p:ph type="sldNum" sz="quarter" idx="4"/>
          </p:nvPr>
        </p:nvSpPr>
        <p:spPr>
          <a:xfrm>
            <a:off x="7885509" y="4758737"/>
            <a:ext cx="628650" cy="273844"/>
          </a:xfrm>
        </p:spPr>
        <p:txBody>
          <a:bodyPr vert="horz" lIns="0" tIns="34290" rIns="0" bIns="34290" rtlCol="0" anchor="ctr">
            <a:normAutofit/>
          </a:bodyPr>
          <a:lstStyle/>
          <a:p>
            <a:pPr defTabSz="685800">
              <a:spcAft>
                <a:spcPts val="450"/>
              </a:spcAft>
              <a:buClrTx/>
            </a:pPr>
            <a:fld id="{1EABE038-A425-4CC0-917A-1DC3ED725B2E}" type="slidenum">
              <a:rPr lang="nl-BE" kern="1200">
                <a:solidFill>
                  <a:srgbClr val="3C3D3C"/>
                </a:solidFill>
                <a:latin typeface="Flanders Art Sans"/>
                <a:ea typeface="+mn-ea"/>
                <a:cs typeface="+mn-cs"/>
              </a:rPr>
              <a:pPr defTabSz="685800">
                <a:spcAft>
                  <a:spcPts val="450"/>
                </a:spcAft>
                <a:buClrTx/>
              </a:pPr>
              <a:t>16</a:t>
            </a:fld>
            <a:endParaRPr lang="nl-BE" kern="1200">
              <a:solidFill>
                <a:srgbClr val="3C3D3C"/>
              </a:solidFill>
              <a:latin typeface="Flanders Art Sans"/>
              <a:ea typeface="+mn-ea"/>
              <a:cs typeface="+mn-cs"/>
            </a:endParaRPr>
          </a:p>
        </p:txBody>
      </p:sp>
    </p:spTree>
    <p:extLst>
      <p:ext uri="{BB962C8B-B14F-4D97-AF65-F5344CB8AC3E}">
        <p14:creationId xmlns:p14="http://schemas.microsoft.com/office/powerpoint/2010/main" val="280822507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bstract Digitaal concept dat de optimalisering van de netwerkveiligheid en Internettechnologie toont  ">
            <a:extLst>
              <a:ext uri="{FF2B5EF4-FFF2-40B4-BE49-F238E27FC236}">
                <a16:creationId xmlns:a16="http://schemas.microsoft.com/office/drawing/2014/main" id="{C652AC11-3C44-47BD-BE3F-272B1736CD5A}"/>
              </a:ext>
            </a:extLst>
          </p:cNvPr>
          <p:cNvPicPr>
            <a:picLocks noGrp="1" noChangeAspect="1"/>
          </p:cNvPicPr>
          <p:nvPr>
            <p:ph type="pic" sz="quarter" idx="13"/>
          </p:nvPr>
        </p:nvPicPr>
        <p:blipFill>
          <a:blip r:embed="rId3"/>
          <a:srcRect l="6074" r="27260"/>
          <a:stretch/>
        </p:blipFill>
        <p:spPr>
          <a:xfrm>
            <a:off x="4572001" y="7"/>
            <a:ext cx="4572000" cy="5143493"/>
          </a:xfrm>
          <a:prstGeom prst="rect">
            <a:avLst/>
          </a:prstGeom>
          <a:noFill/>
        </p:spPr>
      </p:pic>
      <p:sp>
        <p:nvSpPr>
          <p:cNvPr id="2" name="Title 1">
            <a:extLst>
              <a:ext uri="{FF2B5EF4-FFF2-40B4-BE49-F238E27FC236}">
                <a16:creationId xmlns:a16="http://schemas.microsoft.com/office/drawing/2014/main" id="{300C9840-F085-7CA1-4510-86ED03ADAF63}"/>
              </a:ext>
            </a:extLst>
          </p:cNvPr>
          <p:cNvSpPr>
            <a:spLocks noGrp="1"/>
          </p:cNvSpPr>
          <p:nvPr>
            <p:ph type="title"/>
          </p:nvPr>
        </p:nvSpPr>
        <p:spPr>
          <a:xfrm>
            <a:off x="304775" y="183194"/>
            <a:ext cx="4572000" cy="527633"/>
          </a:xfrm>
        </p:spPr>
        <p:txBody>
          <a:bodyPr vert="horz" lIns="68580" tIns="34290" rIns="68580" bIns="34290" rtlCol="0" anchor="t">
            <a:noAutofit/>
          </a:bodyPr>
          <a:lstStyle/>
          <a:p>
            <a:r>
              <a:rPr lang="en-US" sz="2250">
                <a:latin typeface="Segoe UI" panose="020B0502040204020203" pitchFamily="34" charset="0"/>
                <a:cs typeface="Segoe UI" panose="020B0502040204020203" pitchFamily="34" charset="0"/>
              </a:rPr>
              <a:t>Importance of interoperability</a:t>
            </a:r>
          </a:p>
        </p:txBody>
      </p:sp>
      <p:sp>
        <p:nvSpPr>
          <p:cNvPr id="18" name="Slide Number Placeholder 6">
            <a:extLst>
              <a:ext uri="{FF2B5EF4-FFF2-40B4-BE49-F238E27FC236}">
                <a16:creationId xmlns:a16="http://schemas.microsoft.com/office/drawing/2014/main" id="{94F1C7A5-2829-F500-C182-8A18030ED4A6}"/>
              </a:ext>
            </a:extLst>
          </p:cNvPr>
          <p:cNvSpPr>
            <a:spLocks noGrp="1"/>
          </p:cNvSpPr>
          <p:nvPr>
            <p:ph type="sldNum" sz="quarter" idx="4"/>
          </p:nvPr>
        </p:nvSpPr>
        <p:spPr>
          <a:xfrm>
            <a:off x="7885509" y="4758737"/>
            <a:ext cx="628650" cy="273844"/>
          </a:xfrm>
        </p:spPr>
        <p:txBody>
          <a:bodyPr/>
          <a:lstStyle/>
          <a:p>
            <a:pPr defTabSz="685800">
              <a:spcAft>
                <a:spcPts val="450"/>
              </a:spcAft>
              <a:buClrTx/>
            </a:pPr>
            <a:fld id="{1EABE038-A425-4CC0-917A-1DC3ED725B2E}" type="slidenum">
              <a:rPr lang="nl-BE" kern="1200">
                <a:solidFill>
                  <a:srgbClr val="3C3D3C"/>
                </a:solidFill>
                <a:latin typeface="Flanders Art Sans"/>
                <a:ea typeface="+mn-ea"/>
                <a:cs typeface="+mn-cs"/>
              </a:rPr>
              <a:pPr defTabSz="685800">
                <a:spcAft>
                  <a:spcPts val="450"/>
                </a:spcAft>
                <a:buClrTx/>
              </a:pPr>
              <a:t>17</a:t>
            </a:fld>
            <a:endParaRPr lang="nl-BE" kern="1200">
              <a:solidFill>
                <a:srgbClr val="3C3D3C"/>
              </a:solidFill>
              <a:latin typeface="Flanders Art Sans"/>
              <a:ea typeface="+mn-ea"/>
              <a:cs typeface="+mn-cs"/>
            </a:endParaRPr>
          </a:p>
        </p:txBody>
      </p:sp>
      <p:sp>
        <p:nvSpPr>
          <p:cNvPr id="4" name="Content Placeholder 3">
            <a:extLst>
              <a:ext uri="{FF2B5EF4-FFF2-40B4-BE49-F238E27FC236}">
                <a16:creationId xmlns:a16="http://schemas.microsoft.com/office/drawing/2014/main" id="{954F4ED0-934F-3A2B-1C4C-044289505B16}"/>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11242" y="822434"/>
            <a:ext cx="3680100" cy="3936303"/>
          </a:xfrm>
        </p:spPr>
        <p:txBody>
          <a:bodyPr>
            <a:noAutofit/>
          </a:bodyPr>
          <a:lstStyle/>
          <a:p>
            <a:pPr algn="l">
              <a:buFont typeface="Arial" panose="020B0604020202020204" pitchFamily="34" charset="0"/>
              <a:buChar char="•"/>
            </a:pPr>
            <a:r>
              <a:rPr lang="en-US" b="1" i="0">
                <a:solidFill>
                  <a:srgbClr val="000000"/>
                </a:solidFill>
                <a:effectLst/>
                <a:latin typeface="Segoe UI" panose="020B0502040204020203" pitchFamily="34" charset="0"/>
              </a:rPr>
              <a:t>Efficiency and Better Service Delivery</a:t>
            </a:r>
            <a:r>
              <a:rPr lang="en-US" b="0" i="0">
                <a:solidFill>
                  <a:srgbClr val="000000"/>
                </a:solidFill>
                <a:effectLst/>
                <a:latin typeface="Segoe UI" panose="020B0502040204020203" pitchFamily="34" charset="0"/>
              </a:rPr>
              <a:t>: Interoperability enables governments to integrate and share data from different systems, streamlining processes and improving service delivery, leading to greater efficiency and better services.</a:t>
            </a:r>
          </a:p>
          <a:p>
            <a:pPr algn="l"/>
            <a:endParaRPr lang="en-US" b="0" i="0">
              <a:solidFill>
                <a:srgbClr val="000000"/>
              </a:solidFill>
              <a:effectLst/>
              <a:latin typeface="Segoe UI" panose="020B0502040204020203" pitchFamily="34" charset="0"/>
            </a:endParaRPr>
          </a:p>
          <a:p>
            <a:pPr algn="l">
              <a:buFont typeface="Arial" panose="020B0604020202020204" pitchFamily="34" charset="0"/>
              <a:buChar char="•"/>
            </a:pPr>
            <a:r>
              <a:rPr lang="en-US" b="1" i="0">
                <a:solidFill>
                  <a:srgbClr val="000000"/>
                </a:solidFill>
                <a:effectLst/>
                <a:latin typeface="Segoe UI" panose="020B0502040204020203" pitchFamily="34" charset="0"/>
              </a:rPr>
              <a:t>Collaboration Between Governments</a:t>
            </a:r>
            <a:r>
              <a:rPr lang="en-US" b="0" i="0">
                <a:solidFill>
                  <a:srgbClr val="000000"/>
                </a:solidFill>
                <a:effectLst/>
                <a:latin typeface="Segoe UI" panose="020B0502040204020203" pitchFamily="34" charset="0"/>
              </a:rPr>
              <a:t>: Interoperability promotes collaboration between governments, increasing overall government efficiency and improving services to citizens</a:t>
            </a:r>
          </a:p>
        </p:txBody>
      </p:sp>
    </p:spTree>
    <p:extLst>
      <p:ext uri="{BB962C8B-B14F-4D97-AF65-F5344CB8AC3E}">
        <p14:creationId xmlns:p14="http://schemas.microsoft.com/office/powerpoint/2010/main" val="19324294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539C-765E-B8AD-2DF9-B0AD643D787C}"/>
              </a:ext>
            </a:extLst>
          </p:cNvPr>
          <p:cNvSpPr>
            <a:spLocks noGrp="1"/>
          </p:cNvSpPr>
          <p:nvPr>
            <p:ph type="title"/>
          </p:nvPr>
        </p:nvSpPr>
        <p:spPr>
          <a:xfrm>
            <a:off x="628528" y="276226"/>
            <a:ext cx="3680100" cy="527633"/>
          </a:xfrm>
        </p:spPr>
        <p:txBody>
          <a:bodyPr anchor="t">
            <a:noAutofit/>
          </a:bodyPr>
          <a:lstStyle/>
          <a:p>
            <a:r>
              <a:rPr lang="nl-BE" sz="2400" err="1"/>
              <a:t>Interoperable</a:t>
            </a:r>
            <a:r>
              <a:rPr lang="nl-BE" sz="2400"/>
              <a:t> Europe Act - </a:t>
            </a:r>
            <a:r>
              <a:rPr lang="nl-BE" sz="2400" err="1"/>
              <a:t>Objectives</a:t>
            </a:r>
            <a:endParaRPr lang="nl-BE" sz="2400"/>
          </a:p>
        </p:txBody>
      </p:sp>
      <p:sp>
        <p:nvSpPr>
          <p:cNvPr id="10" name="Slide Number Placeholder 3">
            <a:extLst>
              <a:ext uri="{FF2B5EF4-FFF2-40B4-BE49-F238E27FC236}">
                <a16:creationId xmlns:a16="http://schemas.microsoft.com/office/drawing/2014/main" id="{6DCB123D-1736-8205-4594-7E310A51D28B}"/>
              </a:ext>
            </a:extLst>
          </p:cNvPr>
          <p:cNvSpPr>
            <a:spLocks noGrp="1"/>
          </p:cNvSpPr>
          <p:nvPr>
            <p:ph type="sldNum" sz="quarter" idx="4"/>
          </p:nvPr>
        </p:nvSpPr>
        <p:spPr>
          <a:xfrm>
            <a:off x="7885509" y="4758737"/>
            <a:ext cx="628650" cy="273844"/>
          </a:xfrm>
        </p:spPr>
        <p:txBody>
          <a:bodyPr anchor="ctr">
            <a:normAutofit/>
          </a:bodyPr>
          <a:lstStyle/>
          <a:p>
            <a:pPr defTabSz="685800">
              <a:spcAft>
                <a:spcPts val="450"/>
              </a:spcAft>
              <a:buClrTx/>
              <a:defRPr/>
            </a:pPr>
            <a:fld id="{1EABE038-A425-4CC0-917A-1DC3ED725B2E}" type="slidenum">
              <a:rPr lang="nl-BE" kern="1200">
                <a:solidFill>
                  <a:srgbClr val="3C3D3C"/>
                </a:solidFill>
                <a:latin typeface="Calibri"/>
                <a:ea typeface="+mn-ea"/>
                <a:cs typeface="+mn-cs"/>
              </a:rPr>
              <a:pPr defTabSz="685800">
                <a:spcAft>
                  <a:spcPts val="450"/>
                </a:spcAft>
                <a:buClrTx/>
                <a:defRPr/>
              </a:pPr>
              <a:t>18</a:t>
            </a:fld>
            <a:endParaRPr lang="nl-BE" kern="1200">
              <a:solidFill>
                <a:srgbClr val="3C3D3C"/>
              </a:solidFill>
              <a:latin typeface="Calibri"/>
              <a:ea typeface="+mn-ea"/>
              <a:cs typeface="+mn-cs"/>
            </a:endParaRPr>
          </a:p>
        </p:txBody>
      </p:sp>
      <p:graphicFrame>
        <p:nvGraphicFramePr>
          <p:cNvPr id="21" name="Content Placeholder 2">
            <a:extLst>
              <a:ext uri="{FF2B5EF4-FFF2-40B4-BE49-F238E27FC236}">
                <a16:creationId xmlns:a16="http://schemas.microsoft.com/office/drawing/2014/main" id="{25C5AF7B-2E2C-19DA-DEF1-3893C2C22BAD}"/>
              </a:ext>
            </a:extLst>
          </p:cNvPr>
          <p:cNvGraphicFramePr/>
          <p:nvPr/>
        </p:nvGraphicFramePr>
        <p:xfrm>
          <a:off x="4835129" y="276225"/>
          <a:ext cx="4114995" cy="4593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Image">
            <a:extLst>
              <a:ext uri="{FF2B5EF4-FFF2-40B4-BE49-F238E27FC236}">
                <a16:creationId xmlns:a16="http://schemas.microsoft.com/office/drawing/2014/main" id="{688CA208-C997-D891-A18B-0DC11241843B}"/>
              </a:ext>
            </a:extLst>
          </p:cNvPr>
          <p:cNvPicPr>
            <a:picLocks noGrp="1" noChangeAspect="1" noChangeArrowheads="1"/>
          </p:cNvPicPr>
          <p:nvPr>
            <p:ph idx="14"/>
          </p:nvPr>
        </p:nvPicPr>
        <p:blipFill>
          <a:blip r:embed="rId8">
            <a:extLst>
              <a:ext uri="{28A0092B-C50C-407E-A947-70E740481C1C}">
                <a14:useLocalDpi xmlns:a14="http://schemas.microsoft.com/office/drawing/2010/main" val="0"/>
              </a:ext>
            </a:extLst>
          </a:blip>
          <a:srcRect/>
          <a:stretch>
            <a:fillRect/>
          </a:stretch>
        </p:blipFill>
        <p:spPr bwMode="auto">
          <a:xfrm>
            <a:off x="575879" y="1651993"/>
            <a:ext cx="3679031" cy="1839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41786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57D50-8683-D4E0-49F8-23CCD890CD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7249F8-44B5-2D2C-D018-AD56718581D9}"/>
              </a:ext>
            </a:extLst>
          </p:cNvPr>
          <p:cNvSpPr>
            <a:spLocks noGrp="1"/>
          </p:cNvSpPr>
          <p:nvPr>
            <p:ph type="title"/>
          </p:nvPr>
        </p:nvSpPr>
        <p:spPr>
          <a:xfrm>
            <a:off x="627459" y="-29810"/>
            <a:ext cx="7886700" cy="813197"/>
          </a:xfrm>
        </p:spPr>
        <p:txBody>
          <a:bodyPr anchor="ctr">
            <a:normAutofit/>
          </a:bodyPr>
          <a:lstStyle/>
          <a:p>
            <a:pPr>
              <a:spcBef>
                <a:spcPts val="281"/>
              </a:spcBef>
              <a:spcAft>
                <a:spcPts val="281"/>
              </a:spcAft>
            </a:pPr>
            <a:r>
              <a:rPr lang="nl-BE" b="1" i="0">
                <a:solidFill>
                  <a:srgbClr val="000000"/>
                </a:solidFill>
                <a:effectLst/>
                <a:latin typeface="Segoe UI" panose="020B0502040204020203" pitchFamily="34" charset="0"/>
              </a:rPr>
              <a:t>Expected Benefits and Impact:</a:t>
            </a:r>
            <a:endParaRPr lang="nl-BE"/>
          </a:p>
        </p:txBody>
      </p:sp>
      <p:sp>
        <p:nvSpPr>
          <p:cNvPr id="8" name="Footer Placeholder 2">
            <a:extLst>
              <a:ext uri="{FF2B5EF4-FFF2-40B4-BE49-F238E27FC236}">
                <a16:creationId xmlns:a16="http://schemas.microsoft.com/office/drawing/2014/main" id="{F4A56E32-FBCE-51C8-29AC-E3C31AD84092}"/>
              </a:ext>
            </a:extLst>
          </p:cNvPr>
          <p:cNvSpPr>
            <a:spLocks noGrp="1"/>
          </p:cNvSpPr>
          <p:nvPr>
            <p:ph type="ftr" sz="quarter" idx="10"/>
          </p:nvPr>
        </p:nvSpPr>
        <p:spPr>
          <a:xfrm>
            <a:off x="629841" y="4758736"/>
            <a:ext cx="3625069" cy="273844"/>
          </a:xfrm>
        </p:spPr>
        <p:txBody>
          <a:bodyPr/>
          <a:lstStyle/>
          <a:p>
            <a:pPr defTabSz="685800">
              <a:spcAft>
                <a:spcPts val="450"/>
              </a:spcAft>
              <a:buClrTx/>
            </a:pPr>
            <a:r>
              <a:rPr lang="nl-BE" kern="1200">
                <a:solidFill>
                  <a:srgbClr val="3C3D3C"/>
                </a:solidFill>
                <a:latin typeface="Calibri Light"/>
                <a:ea typeface="+mn-ea"/>
                <a:cs typeface="+mn-cs"/>
              </a:rPr>
              <a:t>Voettekst</a:t>
            </a:r>
          </a:p>
        </p:txBody>
      </p:sp>
      <p:sp>
        <p:nvSpPr>
          <p:cNvPr id="10" name="Slide Number Placeholder 3">
            <a:extLst>
              <a:ext uri="{FF2B5EF4-FFF2-40B4-BE49-F238E27FC236}">
                <a16:creationId xmlns:a16="http://schemas.microsoft.com/office/drawing/2014/main" id="{2A75939C-911E-1AF8-03EE-E231B4B2D38C}"/>
              </a:ext>
            </a:extLst>
          </p:cNvPr>
          <p:cNvSpPr>
            <a:spLocks noGrp="1"/>
          </p:cNvSpPr>
          <p:nvPr>
            <p:ph type="sldNum" sz="quarter" idx="11"/>
          </p:nvPr>
        </p:nvSpPr>
        <p:spPr>
          <a:xfrm>
            <a:off x="7885509" y="4758737"/>
            <a:ext cx="628650" cy="273844"/>
          </a:xfrm>
        </p:spPr>
        <p:txBody>
          <a:bodyPr/>
          <a:lstStyle/>
          <a:p>
            <a:pPr defTabSz="685800">
              <a:spcAft>
                <a:spcPts val="450"/>
              </a:spcAft>
              <a:buClrTx/>
            </a:pPr>
            <a:fld id="{1EABE038-A425-4CC0-917A-1DC3ED725B2E}" type="slidenum">
              <a:rPr lang="nl-BE" kern="1200">
                <a:solidFill>
                  <a:srgbClr val="3C3D3C"/>
                </a:solidFill>
                <a:latin typeface="Calibri"/>
                <a:ea typeface="+mn-ea"/>
                <a:cs typeface="+mn-cs"/>
              </a:rPr>
              <a:pPr defTabSz="685800">
                <a:spcAft>
                  <a:spcPts val="450"/>
                </a:spcAft>
                <a:buClrTx/>
              </a:pPr>
              <a:t>19</a:t>
            </a:fld>
            <a:endParaRPr lang="nl-BE" kern="1200">
              <a:solidFill>
                <a:srgbClr val="3C3D3C"/>
              </a:solidFill>
              <a:latin typeface="Calibri"/>
              <a:ea typeface="+mn-ea"/>
              <a:cs typeface="+mn-cs"/>
            </a:endParaRPr>
          </a:p>
        </p:txBody>
      </p:sp>
      <p:sp>
        <p:nvSpPr>
          <p:cNvPr id="3" name="Content Placeholder 2">
            <a:extLst>
              <a:ext uri="{FF2B5EF4-FFF2-40B4-BE49-F238E27FC236}">
                <a16:creationId xmlns:a16="http://schemas.microsoft.com/office/drawing/2014/main" id="{D367D86D-621E-0B41-4A06-3B42AFA7A825}"/>
              </a:ext>
            </a:extLst>
          </p:cNvPr>
          <p:cNvSpPr>
            <a:spLocks noGrp="1"/>
          </p:cNvSpPr>
          <p:nvPr>
            <p:ph type="body" sz="quarter" idx="12"/>
          </p:nvPr>
        </p:nvSpPr>
        <p:spPr>
          <a:xfrm>
            <a:off x="628650" y="783387"/>
            <a:ext cx="7885510" cy="4066199"/>
          </a:xfrm>
        </p:spPr>
        <p:txBody>
          <a:bodyPr vert="horz" lIns="0" tIns="34290" rIns="0" bIns="34290" numCol="2" spcCol="720000" rtlCol="0" anchor="t">
            <a:noAutofit/>
          </a:bodyPr>
          <a:lstStyle/>
          <a:p>
            <a:pPr marL="310039" indent="-310039"/>
            <a:r>
              <a:rPr lang="nl-NL" sz="1500"/>
              <a:t>Coherent policy on </a:t>
            </a:r>
            <a:r>
              <a:rPr lang="nl-NL" sz="1500" err="1"/>
              <a:t>interoperability</a:t>
            </a:r>
            <a:endParaRPr lang="nl-NL" sz="1500"/>
          </a:p>
          <a:p>
            <a:pPr marL="310039" indent="-310039"/>
            <a:r>
              <a:rPr lang="en-US" sz="1500">
                <a:solidFill>
                  <a:srgbClr val="000000"/>
                </a:solidFill>
                <a:cs typeface="Calibri" panose="020F0502020204030204" pitchFamily="34" charset="0"/>
              </a:rPr>
              <a:t>Increased performance of the public sector</a:t>
            </a:r>
          </a:p>
          <a:p>
            <a:pPr marL="485775" lvl="1"/>
            <a:r>
              <a:rPr lang="en-US">
                <a:solidFill>
                  <a:srgbClr val="000000"/>
                </a:solidFill>
                <a:latin typeface="+mj-lt"/>
              </a:rPr>
              <a:t>Full implementation can lead to a GDP increase of 0.4%</a:t>
            </a:r>
          </a:p>
          <a:p>
            <a:pPr marL="310275"/>
            <a:r>
              <a:rPr lang="en-US" sz="1500">
                <a:solidFill>
                  <a:srgbClr val="000000"/>
                </a:solidFill>
              </a:rPr>
              <a:t>Benefits for various groups</a:t>
            </a:r>
            <a:r>
              <a:rPr lang="en-US" sz="1500" b="0">
                <a:solidFill>
                  <a:srgbClr val="000000"/>
                </a:solidFill>
              </a:rPr>
              <a:t>: </a:t>
            </a:r>
          </a:p>
          <a:p>
            <a:pPr marL="485775" lvl="1"/>
            <a:r>
              <a:rPr lang="en-US" b="0" i="0">
                <a:solidFill>
                  <a:srgbClr val="000000"/>
                </a:solidFill>
                <a:effectLst/>
                <a:latin typeface="+mj-lt"/>
              </a:rPr>
              <a:t>150 million EU citizens in border regions, </a:t>
            </a:r>
          </a:p>
          <a:p>
            <a:pPr marL="485775" lvl="1"/>
            <a:r>
              <a:rPr lang="en-US" b="0" i="0">
                <a:solidFill>
                  <a:srgbClr val="000000"/>
                </a:solidFill>
                <a:effectLst/>
                <a:latin typeface="+mj-lt"/>
              </a:rPr>
              <a:t>2 million people commuting daily between member states,</a:t>
            </a:r>
          </a:p>
          <a:p>
            <a:pPr marL="485775" lvl="1"/>
            <a:r>
              <a:rPr lang="en-US" b="0" i="0">
                <a:solidFill>
                  <a:srgbClr val="000000"/>
                </a:solidFill>
                <a:effectLst/>
                <a:latin typeface="+mj-lt"/>
              </a:rPr>
              <a:t>citizens, businesses, and governments	</a:t>
            </a:r>
          </a:p>
          <a:p>
            <a:pPr marL="310275"/>
            <a:r>
              <a:rPr lang="en-US" sz="1500">
                <a:solidFill>
                  <a:srgbClr val="000000"/>
                </a:solidFill>
              </a:rPr>
              <a:t>Time savings for individuals</a:t>
            </a:r>
            <a:r>
              <a:rPr lang="en-US" sz="1500" b="0">
                <a:solidFill>
                  <a:srgbClr val="000000"/>
                </a:solidFill>
              </a:rPr>
              <a:t>: </a:t>
            </a:r>
          </a:p>
          <a:p>
            <a:pPr marL="485775" lvl="1"/>
            <a:r>
              <a:rPr lang="en-US" b="0" i="0">
                <a:solidFill>
                  <a:srgbClr val="000000"/>
                </a:solidFill>
                <a:effectLst/>
                <a:latin typeface="+mj-lt"/>
              </a:rPr>
              <a:t>up to 24 million hours per year, worth 543 million EUR</a:t>
            </a:r>
          </a:p>
          <a:p>
            <a:pPr marL="310275"/>
            <a:r>
              <a:rPr lang="en-US" sz="1500">
                <a:solidFill>
                  <a:srgbClr val="000000"/>
                </a:solidFill>
              </a:rPr>
              <a:t>Time savings for businesses</a:t>
            </a:r>
            <a:r>
              <a:rPr lang="en-US" sz="1500" b="0">
                <a:solidFill>
                  <a:srgbClr val="000000"/>
                </a:solidFill>
              </a:rPr>
              <a:t>: </a:t>
            </a:r>
          </a:p>
          <a:p>
            <a:pPr marL="485775" lvl="1"/>
            <a:r>
              <a:rPr lang="en-US" b="0" i="0">
                <a:solidFill>
                  <a:srgbClr val="000000"/>
                </a:solidFill>
                <a:effectLst/>
                <a:latin typeface="+mj-lt"/>
              </a:rPr>
              <a:t>up to 30 billion hours per year, worth 568 billion EUR</a:t>
            </a:r>
          </a:p>
          <a:p>
            <a:pPr marL="310275"/>
            <a:r>
              <a:rPr lang="en-US" sz="1500">
                <a:solidFill>
                  <a:srgbClr val="000000"/>
                </a:solidFill>
              </a:rPr>
              <a:t>Cost savings in cross-border interoperability</a:t>
            </a:r>
            <a:r>
              <a:rPr lang="en-US" sz="1500" b="0">
                <a:solidFill>
                  <a:srgbClr val="000000"/>
                </a:solidFill>
              </a:rPr>
              <a:t>:</a:t>
            </a:r>
          </a:p>
          <a:p>
            <a:pPr lvl="1">
              <a:buFont typeface="Arial" panose="020B0604020202020204" pitchFamily="34" charset="0"/>
              <a:buChar char="•"/>
            </a:pPr>
            <a:r>
              <a:rPr lang="en-US" b="0" i="0">
                <a:solidFill>
                  <a:srgbClr val="000000"/>
                </a:solidFill>
                <a:effectLst/>
                <a:latin typeface="+mj-lt"/>
              </a:rPr>
              <a:t> 5.5-6.3 million EUR per year for citizens,</a:t>
            </a:r>
          </a:p>
          <a:p>
            <a:pPr lvl="1">
              <a:buFont typeface="Arial" panose="020B0604020202020204" pitchFamily="34" charset="0"/>
              <a:buChar char="•"/>
            </a:pPr>
            <a:r>
              <a:rPr lang="en-US" b="0" i="0">
                <a:solidFill>
                  <a:srgbClr val="000000"/>
                </a:solidFill>
                <a:effectLst/>
                <a:latin typeface="+mj-lt"/>
              </a:rPr>
              <a:t> 5.7-19.2 billion EUR per year for businesses</a:t>
            </a:r>
          </a:p>
          <a:p>
            <a:r>
              <a:rPr lang="en-US" sz="1500">
                <a:solidFill>
                  <a:srgbClr val="000000"/>
                </a:solidFill>
              </a:rPr>
              <a:t>Network of interconnected public services</a:t>
            </a:r>
          </a:p>
        </p:txBody>
      </p:sp>
    </p:spTree>
    <p:extLst>
      <p:ext uri="{BB962C8B-B14F-4D97-AF65-F5344CB8AC3E}">
        <p14:creationId xmlns:p14="http://schemas.microsoft.com/office/powerpoint/2010/main" val="339075852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64C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5FF2-0BDE-46B2-8157-D4A9F886C04F}"/>
              </a:ext>
            </a:extLst>
          </p:cNvPr>
          <p:cNvSpPr>
            <a:spLocks noGrp="1"/>
          </p:cNvSpPr>
          <p:nvPr>
            <p:ph type="title"/>
          </p:nvPr>
        </p:nvSpPr>
        <p:spPr>
          <a:xfrm>
            <a:off x="1385646" y="2031690"/>
            <a:ext cx="6172200" cy="883992"/>
          </a:xfrm>
        </p:spPr>
        <p:txBody>
          <a:bodyPr lIns="45719" tIns="45720" rIns="45719" bIns="45720" anchor="ctr">
            <a:normAutofit fontScale="90000"/>
          </a:bodyPr>
          <a:lstStyle/>
          <a:p>
            <a:r>
              <a:rPr lang="nl-BE">
                <a:solidFill>
                  <a:schemeClr val="bg1"/>
                </a:solidFill>
              </a:rPr>
              <a:t>Welcome &amp; agenda of the meeting</a:t>
            </a:r>
          </a:p>
        </p:txBody>
      </p:sp>
    </p:spTree>
    <p:extLst>
      <p:ext uri="{BB962C8B-B14F-4D97-AF65-F5344CB8AC3E}">
        <p14:creationId xmlns:p14="http://schemas.microsoft.com/office/powerpoint/2010/main" val="605771347"/>
      </p:ext>
    </p:extLst>
  </p:cSld>
  <p:clrMapOvr>
    <a:overrideClrMapping bg1="lt1" tx1="dk1" bg2="lt2" tx2="dk2" accent1="accent1" accent2="accent2" accent3="accent3" accent4="accent4" accent5="accent5" accent6="accent6" hlink="hlink" folHlink="folHlink"/>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690BBE4-8F89-41D7-B36B-A08B3BDCFD8C}"/>
              </a:ext>
            </a:extLst>
          </p:cNvPr>
          <p:cNvPicPr>
            <a:picLocks noChangeAspect="1"/>
          </p:cNvPicPr>
          <p:nvPr/>
        </p:nvPicPr>
        <p:blipFill>
          <a:blip r:embed="rId3"/>
          <a:stretch>
            <a:fillRect/>
          </a:stretch>
        </p:blipFill>
        <p:spPr>
          <a:xfrm>
            <a:off x="4817284" y="632105"/>
            <a:ext cx="4226144" cy="4060727"/>
          </a:xfrm>
          <a:prstGeom prst="rect">
            <a:avLst/>
          </a:prstGeom>
        </p:spPr>
      </p:pic>
      <p:pic>
        <p:nvPicPr>
          <p:cNvPr id="6" name="Picture 5">
            <a:extLst>
              <a:ext uri="{FF2B5EF4-FFF2-40B4-BE49-F238E27FC236}">
                <a16:creationId xmlns:a16="http://schemas.microsoft.com/office/drawing/2014/main" id="{45AAD49D-5F30-46A7-AA44-F0867BD7599C}"/>
              </a:ext>
            </a:extLst>
          </p:cNvPr>
          <p:cNvPicPr>
            <a:picLocks noChangeAspect="1"/>
          </p:cNvPicPr>
          <p:nvPr/>
        </p:nvPicPr>
        <p:blipFill>
          <a:blip r:embed="rId4"/>
          <a:stretch>
            <a:fillRect/>
          </a:stretch>
        </p:blipFill>
        <p:spPr>
          <a:xfrm>
            <a:off x="5501695" y="118728"/>
            <a:ext cx="2857319" cy="542731"/>
          </a:xfrm>
          <a:prstGeom prst="rect">
            <a:avLst/>
          </a:prstGeom>
        </p:spPr>
      </p:pic>
      <p:sp>
        <p:nvSpPr>
          <p:cNvPr id="4" name="TextBox 3">
            <a:extLst>
              <a:ext uri="{FF2B5EF4-FFF2-40B4-BE49-F238E27FC236}">
                <a16:creationId xmlns:a16="http://schemas.microsoft.com/office/drawing/2014/main" id="{6219E927-82ED-D822-09D2-85B811214745}"/>
              </a:ext>
            </a:extLst>
          </p:cNvPr>
          <p:cNvSpPr txBox="1"/>
          <p:nvPr/>
        </p:nvSpPr>
        <p:spPr>
          <a:xfrm>
            <a:off x="437278" y="1559212"/>
            <a:ext cx="5276609" cy="2885405"/>
          </a:xfrm>
          <a:prstGeom prst="rect">
            <a:avLst/>
          </a:prstGeom>
          <a:noFill/>
        </p:spPr>
        <p:txBody>
          <a:bodyPr wrap="square" rtlCol="0">
            <a:spAutoFit/>
          </a:bodyPr>
          <a:lstStyle/>
          <a:p>
            <a:pPr defTabSz="685800">
              <a:buClrTx/>
              <a:buFont typeface="Arial" panose="020B0604020202020204" pitchFamily="34" charset="0"/>
              <a:buChar char="•"/>
            </a:pPr>
            <a:r>
              <a:rPr lang="en-US" sz="2400" kern="1200">
                <a:latin typeface="Segoe UI" panose="020B0502040204020203" pitchFamily="34" charset="0"/>
                <a:ea typeface="+mn-ea"/>
                <a:cs typeface="+mn-cs"/>
              </a:rPr>
              <a:t>Interoperability Assessments</a:t>
            </a:r>
          </a:p>
          <a:p>
            <a:pPr defTabSz="685800">
              <a:buClrTx/>
              <a:buFont typeface="Arial" panose="020B0604020202020204" pitchFamily="34" charset="0"/>
              <a:buChar char="•"/>
            </a:pPr>
            <a:endParaRPr lang="en-US" sz="2400" kern="1200">
              <a:latin typeface="Segoe UI" panose="020B0502040204020203" pitchFamily="34" charset="0"/>
              <a:ea typeface="+mn-ea"/>
              <a:cs typeface="+mn-cs"/>
            </a:endParaRPr>
          </a:p>
          <a:p>
            <a:pPr defTabSz="685800">
              <a:buClrTx/>
              <a:buFont typeface="Arial" panose="020B0604020202020204" pitchFamily="34" charset="0"/>
              <a:buChar char="•"/>
            </a:pPr>
            <a:r>
              <a:rPr lang="en-US" sz="2400" kern="1200">
                <a:latin typeface="Segoe UI" panose="020B0502040204020203" pitchFamily="34" charset="0"/>
                <a:ea typeface="+mn-ea"/>
                <a:cs typeface="+mn-cs"/>
              </a:rPr>
              <a:t>Governance</a:t>
            </a:r>
          </a:p>
          <a:p>
            <a:pPr defTabSz="685800">
              <a:buClrTx/>
              <a:buFont typeface="Arial" panose="020B0604020202020204" pitchFamily="34" charset="0"/>
              <a:buChar char="•"/>
            </a:pPr>
            <a:endParaRPr lang="en-US" sz="2400" kern="1200">
              <a:latin typeface="Segoe UI" panose="020B0502040204020203" pitchFamily="34" charset="0"/>
              <a:ea typeface="+mn-ea"/>
              <a:cs typeface="+mn-cs"/>
            </a:endParaRPr>
          </a:p>
          <a:p>
            <a:pPr defTabSz="685800">
              <a:buClrTx/>
              <a:buFont typeface="Arial" panose="020B0604020202020204" pitchFamily="34" charset="0"/>
              <a:buChar char="•"/>
            </a:pPr>
            <a:r>
              <a:rPr lang="en-US" sz="2400" kern="1200">
                <a:latin typeface="Segoe UI" panose="020B0502040204020203" pitchFamily="34" charset="0"/>
                <a:ea typeface="+mn-ea"/>
                <a:cs typeface="+mn-cs"/>
              </a:rPr>
              <a:t>Interoperability Solutions</a:t>
            </a:r>
          </a:p>
          <a:p>
            <a:pPr defTabSz="685800">
              <a:buClrTx/>
              <a:buFont typeface="Arial" panose="020B0604020202020204" pitchFamily="34" charset="0"/>
              <a:buChar char="•"/>
            </a:pPr>
            <a:endParaRPr lang="en-US" sz="2400" kern="1200">
              <a:latin typeface="Segoe UI" panose="020B0502040204020203" pitchFamily="34" charset="0"/>
              <a:ea typeface="+mn-ea"/>
              <a:cs typeface="+mn-cs"/>
            </a:endParaRPr>
          </a:p>
          <a:p>
            <a:pPr defTabSz="685800">
              <a:buClrTx/>
              <a:buFont typeface="Arial" panose="020B0604020202020204" pitchFamily="34" charset="0"/>
              <a:buChar char="•"/>
            </a:pPr>
            <a:r>
              <a:rPr lang="en-US" sz="2400" kern="1200">
                <a:latin typeface="Segoe UI" panose="020B0502040204020203" pitchFamily="34" charset="0"/>
                <a:ea typeface="+mn-ea"/>
                <a:cs typeface="+mn-cs"/>
              </a:rPr>
              <a:t>Support Measures</a:t>
            </a:r>
          </a:p>
          <a:p>
            <a:pPr marL="257175" indent="-257175" defTabSz="685800">
              <a:buClrTx/>
              <a:buFontTx/>
              <a:buAutoNum type="arabicPeriod"/>
              <a:defRPr/>
            </a:pPr>
            <a:endParaRPr lang="nl-BE" sz="1350" kern="1200">
              <a:solidFill>
                <a:srgbClr val="3C3D3C"/>
              </a:solidFill>
              <a:latin typeface="Calibri Light"/>
              <a:ea typeface="+mn-ea"/>
              <a:cs typeface="+mn-cs"/>
            </a:endParaRPr>
          </a:p>
        </p:txBody>
      </p:sp>
      <p:sp>
        <p:nvSpPr>
          <p:cNvPr id="10" name="Title 9">
            <a:extLst>
              <a:ext uri="{FF2B5EF4-FFF2-40B4-BE49-F238E27FC236}">
                <a16:creationId xmlns:a16="http://schemas.microsoft.com/office/drawing/2014/main" id="{8D6A8A93-101A-3CEA-1140-EF107A52ECA0}"/>
              </a:ext>
            </a:extLst>
          </p:cNvPr>
          <p:cNvSpPr>
            <a:spLocks noGrp="1"/>
          </p:cNvSpPr>
          <p:nvPr>
            <p:ph type="title"/>
          </p:nvPr>
        </p:nvSpPr>
        <p:spPr>
          <a:xfrm>
            <a:off x="437277" y="359434"/>
            <a:ext cx="7886700" cy="813197"/>
          </a:xfrm>
        </p:spPr>
        <p:txBody>
          <a:bodyPr/>
          <a:lstStyle/>
          <a:p>
            <a:r>
              <a:rPr lang="nl-BE" err="1"/>
              <a:t>Key</a:t>
            </a:r>
            <a:r>
              <a:rPr lang="nl-BE"/>
              <a:t> </a:t>
            </a:r>
            <a:r>
              <a:rPr lang="nl-BE" err="1"/>
              <a:t>Pillars</a:t>
            </a:r>
            <a:endParaRPr lang="nl-BE"/>
          </a:p>
        </p:txBody>
      </p:sp>
    </p:spTree>
    <p:extLst>
      <p:ext uri="{BB962C8B-B14F-4D97-AF65-F5344CB8AC3E}">
        <p14:creationId xmlns:p14="http://schemas.microsoft.com/office/powerpoint/2010/main" val="1921931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9575A7D7-9A15-0C14-1B92-86CFFE01EC8B}"/>
              </a:ext>
            </a:extLst>
          </p:cNvPr>
          <p:cNvGraphicFramePr>
            <a:graphicFrameLocks noGrp="1"/>
          </p:cNvGraphicFramePr>
          <p:nvPr>
            <p:ph idx="1"/>
            <p:extLst>
              <p:ext uri="{D42A27DB-BD31-4B8C-83A1-F6EECF244321}">
                <p14:modId xmlns:p14="http://schemas.microsoft.com/office/powerpoint/2010/main" val="2812876934"/>
              </p:ext>
            </p:extLst>
          </p:nvPr>
        </p:nvGraphicFramePr>
        <p:xfrm>
          <a:off x="628651" y="811815"/>
          <a:ext cx="8321474" cy="3946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09623EC8-22FD-2807-2AD1-4022874C3906}"/>
              </a:ext>
            </a:extLst>
          </p:cNvPr>
          <p:cNvSpPr>
            <a:spLocks noGrp="1"/>
          </p:cNvSpPr>
          <p:nvPr>
            <p:ph type="title"/>
          </p:nvPr>
        </p:nvSpPr>
        <p:spPr>
          <a:xfrm>
            <a:off x="628650" y="0"/>
            <a:ext cx="7886700" cy="813197"/>
          </a:xfrm>
        </p:spPr>
        <p:txBody>
          <a:bodyPr anchor="ctr">
            <a:normAutofit/>
          </a:bodyPr>
          <a:lstStyle/>
          <a:p>
            <a:pPr marL="557213" indent="-557213">
              <a:buFont typeface="+mj-lt"/>
              <a:buAutoNum type="arabicPeriod"/>
            </a:pPr>
            <a:r>
              <a:rPr lang="nl-BE" b="1" i="0" err="1">
                <a:solidFill>
                  <a:srgbClr val="000000"/>
                </a:solidFill>
                <a:effectLst/>
                <a:latin typeface="Segoe UI" panose="020B0502040204020203" pitchFamily="34" charset="0"/>
              </a:rPr>
              <a:t>Mandatory</a:t>
            </a:r>
            <a:r>
              <a:rPr lang="nl-BE" b="1" i="0">
                <a:solidFill>
                  <a:srgbClr val="000000"/>
                </a:solidFill>
                <a:effectLst/>
                <a:latin typeface="Segoe UI" panose="020B0502040204020203" pitchFamily="34" charset="0"/>
              </a:rPr>
              <a:t> </a:t>
            </a:r>
            <a:r>
              <a:rPr lang="nl-BE" b="1" i="0" err="1">
                <a:solidFill>
                  <a:srgbClr val="000000"/>
                </a:solidFill>
                <a:effectLst/>
                <a:latin typeface="Segoe UI" panose="020B0502040204020203" pitchFamily="34" charset="0"/>
              </a:rPr>
              <a:t>Interoperability</a:t>
            </a:r>
            <a:r>
              <a:rPr lang="nl-BE" b="1" i="0">
                <a:solidFill>
                  <a:srgbClr val="000000"/>
                </a:solidFill>
                <a:effectLst/>
                <a:latin typeface="Segoe UI" panose="020B0502040204020203" pitchFamily="34" charset="0"/>
              </a:rPr>
              <a:t> Assessment</a:t>
            </a:r>
            <a:endParaRPr lang="nl-BE"/>
          </a:p>
        </p:txBody>
      </p:sp>
      <p:sp>
        <p:nvSpPr>
          <p:cNvPr id="11" name="Slide Number Placeholder 4">
            <a:extLst>
              <a:ext uri="{FF2B5EF4-FFF2-40B4-BE49-F238E27FC236}">
                <a16:creationId xmlns:a16="http://schemas.microsoft.com/office/drawing/2014/main" id="{DA9A683F-0593-F7C8-9B6A-C147FA3E6CB3}"/>
              </a:ext>
            </a:extLst>
          </p:cNvPr>
          <p:cNvSpPr>
            <a:spLocks noGrp="1"/>
          </p:cNvSpPr>
          <p:nvPr>
            <p:ph type="sldNum" sz="quarter" idx="11"/>
          </p:nvPr>
        </p:nvSpPr>
        <p:spPr>
          <a:xfrm>
            <a:off x="7885509" y="4758737"/>
            <a:ext cx="628650" cy="273844"/>
          </a:xfrm>
        </p:spPr>
        <p:txBody>
          <a:bodyPr anchor="ctr">
            <a:normAutofit/>
          </a:bodyPr>
          <a:lstStyle/>
          <a:p>
            <a:pPr defTabSz="685800">
              <a:spcAft>
                <a:spcPts val="450"/>
              </a:spcAft>
              <a:buClrTx/>
            </a:pPr>
            <a:fld id="{3A98EE3D-8CD1-4C3F-BD1C-C98C9596463C}" type="slidenum">
              <a:rPr lang="en-US" kern="1200">
                <a:solidFill>
                  <a:srgbClr val="3C3D3C"/>
                </a:solidFill>
                <a:latin typeface="Calibri"/>
                <a:ea typeface="+mn-ea"/>
                <a:cs typeface="+mn-cs"/>
              </a:rPr>
              <a:pPr defTabSz="685800">
                <a:spcAft>
                  <a:spcPts val="450"/>
                </a:spcAft>
                <a:buClrTx/>
              </a:pPr>
              <a:t>21</a:t>
            </a:fld>
            <a:endParaRPr lang="en-US" kern="1200">
              <a:solidFill>
                <a:srgbClr val="3C3D3C"/>
              </a:solidFill>
              <a:latin typeface="Calibri"/>
              <a:ea typeface="+mn-ea"/>
              <a:cs typeface="+mn-cs"/>
            </a:endParaRPr>
          </a:p>
        </p:txBody>
      </p:sp>
    </p:spTree>
    <p:extLst>
      <p:ext uri="{BB962C8B-B14F-4D97-AF65-F5344CB8AC3E}">
        <p14:creationId xmlns:p14="http://schemas.microsoft.com/office/powerpoint/2010/main" val="49755879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2">
            <a:extLst>
              <a:ext uri="{FF2B5EF4-FFF2-40B4-BE49-F238E27FC236}">
                <a16:creationId xmlns:a16="http://schemas.microsoft.com/office/drawing/2014/main" id="{596C647B-915B-5AC9-52F5-5F956A9D2351}"/>
              </a:ext>
            </a:extLst>
          </p:cNvPr>
          <p:cNvSpPr>
            <a:spLocks noGrp="1"/>
          </p:cNvSpPr>
          <p:nvPr>
            <p:ph type="ftr" sz="quarter" idx="10"/>
          </p:nvPr>
        </p:nvSpPr>
        <p:spPr>
          <a:xfrm>
            <a:off x="629841" y="4758736"/>
            <a:ext cx="3625069" cy="273844"/>
          </a:xfrm>
        </p:spPr>
        <p:txBody>
          <a:bodyPr/>
          <a:lstStyle/>
          <a:p>
            <a:pPr defTabSz="685800">
              <a:spcAft>
                <a:spcPts val="450"/>
              </a:spcAft>
              <a:buClrTx/>
              <a:defRPr/>
            </a:pPr>
            <a:r>
              <a:rPr lang="nl-BE" kern="1200">
                <a:solidFill>
                  <a:srgbClr val="3C3D3C"/>
                </a:solidFill>
                <a:latin typeface="Calibri Light"/>
                <a:ea typeface="+mn-ea"/>
                <a:cs typeface="+mn-cs"/>
              </a:rPr>
              <a:t>Voettekst</a:t>
            </a:r>
          </a:p>
        </p:txBody>
      </p:sp>
      <p:sp>
        <p:nvSpPr>
          <p:cNvPr id="10" name="Slide Number Placeholder 3">
            <a:extLst>
              <a:ext uri="{FF2B5EF4-FFF2-40B4-BE49-F238E27FC236}">
                <a16:creationId xmlns:a16="http://schemas.microsoft.com/office/drawing/2014/main" id="{970AB874-4865-5049-9125-66D8DEF2B28E}"/>
              </a:ext>
            </a:extLst>
          </p:cNvPr>
          <p:cNvSpPr>
            <a:spLocks noGrp="1"/>
          </p:cNvSpPr>
          <p:nvPr>
            <p:ph type="sldNum" sz="quarter" idx="11"/>
          </p:nvPr>
        </p:nvSpPr>
        <p:spPr>
          <a:xfrm>
            <a:off x="7885509" y="4758737"/>
            <a:ext cx="628650" cy="273844"/>
          </a:xfrm>
        </p:spPr>
        <p:txBody>
          <a:bodyPr/>
          <a:lstStyle/>
          <a:p>
            <a:pPr defTabSz="685800">
              <a:spcAft>
                <a:spcPts val="450"/>
              </a:spcAft>
              <a:buClrTx/>
              <a:defRPr/>
            </a:pPr>
            <a:fld id="{1EABE038-A425-4CC0-917A-1DC3ED725B2E}" type="slidenum">
              <a:rPr lang="nl-BE" kern="1200">
                <a:solidFill>
                  <a:srgbClr val="3C3D3C"/>
                </a:solidFill>
                <a:latin typeface="Calibri"/>
                <a:ea typeface="+mn-ea"/>
                <a:cs typeface="+mn-cs"/>
              </a:rPr>
              <a:pPr defTabSz="685800">
                <a:spcAft>
                  <a:spcPts val="450"/>
                </a:spcAft>
                <a:buClrTx/>
                <a:defRPr/>
              </a:pPr>
              <a:t>22</a:t>
            </a:fld>
            <a:endParaRPr lang="nl-BE" kern="1200">
              <a:solidFill>
                <a:srgbClr val="3C3D3C"/>
              </a:solidFill>
              <a:latin typeface="Calibri"/>
              <a:ea typeface="+mn-ea"/>
              <a:cs typeface="+mn-cs"/>
            </a:endParaRPr>
          </a:p>
        </p:txBody>
      </p:sp>
      <p:sp>
        <p:nvSpPr>
          <p:cNvPr id="2" name="Title 1">
            <a:extLst>
              <a:ext uri="{FF2B5EF4-FFF2-40B4-BE49-F238E27FC236}">
                <a16:creationId xmlns:a16="http://schemas.microsoft.com/office/drawing/2014/main" id="{0EEA4CD3-AC5E-DBA2-8443-13D62E3B4C3E}"/>
              </a:ext>
            </a:extLst>
          </p:cNvPr>
          <p:cNvSpPr>
            <a:spLocks noGrp="1"/>
          </p:cNvSpPr>
          <p:nvPr>
            <p:ph type="title"/>
          </p:nvPr>
        </p:nvSpPr>
        <p:spPr>
          <a:xfrm>
            <a:off x="629841" y="16981"/>
            <a:ext cx="7886700" cy="813197"/>
          </a:xfrm>
        </p:spPr>
        <p:txBody>
          <a:bodyPr anchor="ctr">
            <a:normAutofit/>
          </a:bodyPr>
          <a:lstStyle/>
          <a:p>
            <a:pPr marL="557213" indent="-557213">
              <a:buFont typeface="+mj-lt"/>
              <a:buAutoNum type="arabicPeriod" startAt="2"/>
            </a:pPr>
            <a:r>
              <a:rPr lang="nl-BE" err="1"/>
              <a:t>Governance</a:t>
            </a:r>
            <a:r>
              <a:rPr lang="nl-BE"/>
              <a:t> - EU</a:t>
            </a:r>
          </a:p>
        </p:txBody>
      </p:sp>
      <p:graphicFrame>
        <p:nvGraphicFramePr>
          <p:cNvPr id="4" name="Diagram 3">
            <a:extLst>
              <a:ext uri="{FF2B5EF4-FFF2-40B4-BE49-F238E27FC236}">
                <a16:creationId xmlns:a16="http://schemas.microsoft.com/office/drawing/2014/main" id="{F59AFAC4-E778-647D-983C-A3E3809E17F5}"/>
              </a:ext>
            </a:extLst>
          </p:cNvPr>
          <p:cNvGraphicFramePr/>
          <p:nvPr/>
        </p:nvGraphicFramePr>
        <p:xfrm>
          <a:off x="543847" y="619126"/>
          <a:ext cx="7885510" cy="4413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524386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2">
            <a:extLst>
              <a:ext uri="{FF2B5EF4-FFF2-40B4-BE49-F238E27FC236}">
                <a16:creationId xmlns:a16="http://schemas.microsoft.com/office/drawing/2014/main" id="{F1C9DBBC-418B-6C1C-6BEB-7EB96CD97430}"/>
              </a:ext>
            </a:extLst>
          </p:cNvPr>
          <p:cNvSpPr>
            <a:spLocks noGrp="1"/>
          </p:cNvSpPr>
          <p:nvPr>
            <p:ph type="ftr" sz="quarter" idx="11"/>
          </p:nvPr>
        </p:nvSpPr>
        <p:spPr>
          <a:xfrm>
            <a:off x="629841" y="4758736"/>
            <a:ext cx="3625069" cy="273844"/>
          </a:xfrm>
        </p:spPr>
        <p:txBody>
          <a:bodyPr anchor="ctr">
            <a:normAutofit/>
          </a:bodyPr>
          <a:lstStyle/>
          <a:p>
            <a:pPr defTabSz="685800">
              <a:spcAft>
                <a:spcPts val="450"/>
              </a:spcAft>
              <a:buClrTx/>
              <a:defRPr/>
            </a:pPr>
            <a:r>
              <a:rPr lang="nl-BE" kern="1200">
                <a:solidFill>
                  <a:srgbClr val="3C3D3C"/>
                </a:solidFill>
                <a:latin typeface="Calibri Light"/>
                <a:ea typeface="+mn-ea"/>
                <a:cs typeface="+mn-cs"/>
              </a:rPr>
              <a:t>Voettekst</a:t>
            </a:r>
          </a:p>
        </p:txBody>
      </p:sp>
      <p:sp>
        <p:nvSpPr>
          <p:cNvPr id="10" name="Slide Number Placeholder 3">
            <a:extLst>
              <a:ext uri="{FF2B5EF4-FFF2-40B4-BE49-F238E27FC236}">
                <a16:creationId xmlns:a16="http://schemas.microsoft.com/office/drawing/2014/main" id="{BAB43405-E3F3-DB34-8F41-C9B1FFCFBC16}"/>
              </a:ext>
            </a:extLst>
          </p:cNvPr>
          <p:cNvSpPr>
            <a:spLocks noGrp="1"/>
          </p:cNvSpPr>
          <p:nvPr>
            <p:ph type="sldNum" sz="quarter" idx="12"/>
          </p:nvPr>
        </p:nvSpPr>
        <p:spPr>
          <a:xfrm>
            <a:off x="7885509" y="4758737"/>
            <a:ext cx="628650" cy="273844"/>
          </a:xfrm>
        </p:spPr>
        <p:txBody>
          <a:bodyPr anchor="ctr">
            <a:normAutofit/>
          </a:bodyPr>
          <a:lstStyle/>
          <a:p>
            <a:pPr defTabSz="685800">
              <a:spcAft>
                <a:spcPts val="450"/>
              </a:spcAft>
              <a:buClrTx/>
              <a:defRPr/>
            </a:pPr>
            <a:fld id="{1EABE038-A425-4CC0-917A-1DC3ED725B2E}" type="slidenum">
              <a:rPr lang="nl-BE" kern="1200" smtClean="0">
                <a:solidFill>
                  <a:srgbClr val="3C3D3C"/>
                </a:solidFill>
                <a:latin typeface="Calibri"/>
                <a:ea typeface="+mn-ea"/>
                <a:cs typeface="+mn-cs"/>
              </a:rPr>
              <a:pPr defTabSz="685800">
                <a:spcAft>
                  <a:spcPts val="450"/>
                </a:spcAft>
                <a:buClrTx/>
                <a:defRPr/>
              </a:pPr>
              <a:t>23</a:t>
            </a:fld>
            <a:endParaRPr lang="nl-BE" kern="1200">
              <a:solidFill>
                <a:srgbClr val="3C3D3C"/>
              </a:solidFill>
              <a:latin typeface="Calibri"/>
              <a:ea typeface="+mn-ea"/>
              <a:cs typeface="+mn-cs"/>
            </a:endParaRPr>
          </a:p>
        </p:txBody>
      </p:sp>
      <p:sp>
        <p:nvSpPr>
          <p:cNvPr id="2" name="Title 1">
            <a:extLst>
              <a:ext uri="{FF2B5EF4-FFF2-40B4-BE49-F238E27FC236}">
                <a16:creationId xmlns:a16="http://schemas.microsoft.com/office/drawing/2014/main" id="{5D2CEAC7-4A3F-EFA7-8514-1890E62838BE}"/>
              </a:ext>
            </a:extLst>
          </p:cNvPr>
          <p:cNvSpPr>
            <a:spLocks noGrp="1"/>
          </p:cNvSpPr>
          <p:nvPr>
            <p:ph type="title"/>
          </p:nvPr>
        </p:nvSpPr>
        <p:spPr>
          <a:xfrm>
            <a:off x="627459" y="0"/>
            <a:ext cx="7886700" cy="813197"/>
          </a:xfrm>
        </p:spPr>
        <p:txBody>
          <a:bodyPr anchor="ctr">
            <a:normAutofit/>
          </a:bodyPr>
          <a:lstStyle/>
          <a:p>
            <a:pPr marL="557213" indent="-557213">
              <a:buFont typeface="+mj-lt"/>
              <a:buAutoNum type="arabicPeriod" startAt="3"/>
            </a:pPr>
            <a:r>
              <a:rPr lang="nl-BE" b="1" i="0">
                <a:solidFill>
                  <a:srgbClr val="000000"/>
                </a:solidFill>
                <a:effectLst/>
                <a:latin typeface="Segoe UI" panose="020B0502040204020203" pitchFamily="34" charset="0"/>
              </a:rPr>
              <a:t>Interoperability Solutions</a:t>
            </a:r>
            <a:endParaRPr lang="nl-BE"/>
          </a:p>
        </p:txBody>
      </p:sp>
      <p:graphicFrame>
        <p:nvGraphicFramePr>
          <p:cNvPr id="12" name="Content Placeholder 2">
            <a:extLst>
              <a:ext uri="{FF2B5EF4-FFF2-40B4-BE49-F238E27FC236}">
                <a16:creationId xmlns:a16="http://schemas.microsoft.com/office/drawing/2014/main" id="{DDCEDCF1-F33D-B226-616F-360D22ADBD93}"/>
              </a:ext>
            </a:extLst>
          </p:cNvPr>
          <p:cNvGraphicFramePr/>
          <p:nvPr>
            <p:extLst>
              <p:ext uri="{D42A27DB-BD31-4B8C-83A1-F6EECF244321}">
                <p14:modId xmlns:p14="http://schemas.microsoft.com/office/powerpoint/2010/main" val="267027034"/>
              </p:ext>
            </p:extLst>
          </p:nvPr>
        </p:nvGraphicFramePr>
        <p:xfrm>
          <a:off x="628650" y="633714"/>
          <a:ext cx="7886700" cy="4125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013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2">
            <a:extLst>
              <a:ext uri="{FF2B5EF4-FFF2-40B4-BE49-F238E27FC236}">
                <a16:creationId xmlns:a16="http://schemas.microsoft.com/office/drawing/2014/main" id="{F1C9DBBC-418B-6C1C-6BEB-7EB96CD97430}"/>
              </a:ext>
            </a:extLst>
          </p:cNvPr>
          <p:cNvSpPr>
            <a:spLocks noGrp="1"/>
          </p:cNvSpPr>
          <p:nvPr>
            <p:ph type="ftr" sz="quarter" idx="10"/>
          </p:nvPr>
        </p:nvSpPr>
        <p:spPr>
          <a:xfrm>
            <a:off x="629841" y="4758736"/>
            <a:ext cx="3625069" cy="273844"/>
          </a:xfrm>
        </p:spPr>
        <p:txBody>
          <a:bodyPr anchor="ctr">
            <a:normAutofit/>
          </a:bodyPr>
          <a:lstStyle/>
          <a:p>
            <a:pPr defTabSz="685800">
              <a:spcAft>
                <a:spcPts val="450"/>
              </a:spcAft>
              <a:buClrTx/>
              <a:defRPr/>
            </a:pPr>
            <a:r>
              <a:rPr lang="nl-BE" kern="1200">
                <a:solidFill>
                  <a:srgbClr val="3C3D3C"/>
                </a:solidFill>
                <a:latin typeface="Calibri Light"/>
                <a:ea typeface="+mn-ea"/>
                <a:cs typeface="+mn-cs"/>
              </a:rPr>
              <a:t>Voettekst</a:t>
            </a:r>
          </a:p>
        </p:txBody>
      </p:sp>
      <p:sp>
        <p:nvSpPr>
          <p:cNvPr id="10" name="Slide Number Placeholder 3">
            <a:extLst>
              <a:ext uri="{FF2B5EF4-FFF2-40B4-BE49-F238E27FC236}">
                <a16:creationId xmlns:a16="http://schemas.microsoft.com/office/drawing/2014/main" id="{BAB43405-E3F3-DB34-8F41-C9B1FFCFBC16}"/>
              </a:ext>
            </a:extLst>
          </p:cNvPr>
          <p:cNvSpPr>
            <a:spLocks noGrp="1"/>
          </p:cNvSpPr>
          <p:nvPr>
            <p:ph type="sldNum" sz="quarter" idx="11"/>
          </p:nvPr>
        </p:nvSpPr>
        <p:spPr>
          <a:xfrm>
            <a:off x="7885509" y="4758737"/>
            <a:ext cx="628650" cy="273844"/>
          </a:xfrm>
        </p:spPr>
        <p:txBody>
          <a:bodyPr anchor="ctr">
            <a:normAutofit/>
          </a:bodyPr>
          <a:lstStyle/>
          <a:p>
            <a:pPr defTabSz="685800">
              <a:spcAft>
                <a:spcPts val="450"/>
              </a:spcAft>
              <a:buClrTx/>
              <a:defRPr/>
            </a:pPr>
            <a:fld id="{1EABE038-A425-4CC0-917A-1DC3ED725B2E}" type="slidenum">
              <a:rPr lang="nl-BE" kern="1200">
                <a:solidFill>
                  <a:srgbClr val="3C3D3C"/>
                </a:solidFill>
                <a:latin typeface="Calibri"/>
                <a:ea typeface="+mn-ea"/>
                <a:cs typeface="+mn-cs"/>
              </a:rPr>
              <a:pPr defTabSz="685800">
                <a:spcAft>
                  <a:spcPts val="450"/>
                </a:spcAft>
                <a:buClrTx/>
                <a:defRPr/>
              </a:pPr>
              <a:t>24</a:t>
            </a:fld>
            <a:endParaRPr lang="nl-BE" kern="1200">
              <a:solidFill>
                <a:srgbClr val="3C3D3C"/>
              </a:solidFill>
              <a:latin typeface="Calibri"/>
              <a:ea typeface="+mn-ea"/>
              <a:cs typeface="+mn-cs"/>
            </a:endParaRPr>
          </a:p>
        </p:txBody>
      </p:sp>
      <p:sp>
        <p:nvSpPr>
          <p:cNvPr id="2" name="Title 1">
            <a:extLst>
              <a:ext uri="{FF2B5EF4-FFF2-40B4-BE49-F238E27FC236}">
                <a16:creationId xmlns:a16="http://schemas.microsoft.com/office/drawing/2014/main" id="{5D2CEAC7-4A3F-EFA7-8514-1890E62838BE}"/>
              </a:ext>
            </a:extLst>
          </p:cNvPr>
          <p:cNvSpPr>
            <a:spLocks noGrp="1"/>
          </p:cNvSpPr>
          <p:nvPr>
            <p:ph type="title"/>
          </p:nvPr>
        </p:nvSpPr>
        <p:spPr>
          <a:xfrm>
            <a:off x="628650" y="273844"/>
            <a:ext cx="7886700" cy="813197"/>
          </a:xfrm>
        </p:spPr>
        <p:txBody>
          <a:bodyPr anchor="ctr">
            <a:normAutofit/>
          </a:bodyPr>
          <a:lstStyle/>
          <a:p>
            <a:pPr marL="557213" indent="-557213">
              <a:buFont typeface="+mj-lt"/>
              <a:buAutoNum type="arabicPeriod" startAt="4"/>
            </a:pPr>
            <a:r>
              <a:rPr lang="nl-BE"/>
              <a:t>Support </a:t>
            </a:r>
            <a:r>
              <a:rPr lang="nl-BE" err="1"/>
              <a:t>Measures</a:t>
            </a:r>
            <a:endParaRPr lang="nl-BE"/>
          </a:p>
        </p:txBody>
      </p:sp>
      <p:graphicFrame>
        <p:nvGraphicFramePr>
          <p:cNvPr id="12" name="Content Placeholder 2">
            <a:extLst>
              <a:ext uri="{FF2B5EF4-FFF2-40B4-BE49-F238E27FC236}">
                <a16:creationId xmlns:a16="http://schemas.microsoft.com/office/drawing/2014/main" id="{8758E405-E957-AC30-11A6-6C0BAFF09DD2}"/>
              </a:ext>
            </a:extLst>
          </p:cNvPr>
          <p:cNvGraphicFramePr/>
          <p:nvPr/>
        </p:nvGraphicFramePr>
        <p:xfrm>
          <a:off x="628650" y="1194197"/>
          <a:ext cx="7886700" cy="3438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099497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2942301-59A2-C705-8E1F-D8899C72E889}"/>
              </a:ext>
            </a:extLst>
          </p:cNvPr>
          <p:cNvSpPr>
            <a:spLocks noGrp="1"/>
          </p:cNvSpPr>
          <p:nvPr>
            <p:ph idx="1"/>
          </p:nvPr>
        </p:nvSpPr>
        <p:spPr/>
        <p:txBody>
          <a:bodyPr vert="horz" lIns="0" tIns="34290" rIns="0" bIns="34290" rtlCol="0" anchor="t">
            <a:normAutofit/>
          </a:bodyPr>
          <a:lstStyle/>
          <a:p>
            <a:r>
              <a:rPr lang="nl-BE" b="1" err="1"/>
              <a:t>Activities</a:t>
            </a:r>
            <a:r>
              <a:rPr lang="nl-BE" b="1"/>
              <a:t> in ICEG review </a:t>
            </a:r>
            <a:r>
              <a:rPr lang="nl-BE" b="1" err="1"/>
              <a:t>group</a:t>
            </a:r>
            <a:r>
              <a:rPr lang="nl-BE" b="1"/>
              <a:t> </a:t>
            </a:r>
            <a:r>
              <a:rPr lang="nl-BE" b="1" err="1"/>
              <a:t>and</a:t>
            </a:r>
            <a:r>
              <a:rPr lang="nl-BE" b="1"/>
              <a:t> NCA-</a:t>
            </a:r>
            <a:r>
              <a:rPr lang="nl-BE" b="1" err="1"/>
              <a:t>coordination</a:t>
            </a:r>
            <a:r>
              <a:rPr lang="nl-BE" b="1"/>
              <a:t> </a:t>
            </a:r>
            <a:r>
              <a:rPr lang="nl-BE" b="1" err="1"/>
              <a:t>group</a:t>
            </a:r>
            <a:r>
              <a:rPr lang="nl-BE" b="1"/>
              <a:t> are </a:t>
            </a:r>
            <a:r>
              <a:rPr lang="nl-BE" b="1" err="1"/>
              <a:t>strongly</a:t>
            </a:r>
            <a:r>
              <a:rPr lang="nl-BE" b="1"/>
              <a:t> </a:t>
            </a:r>
            <a:r>
              <a:rPr lang="nl-BE" b="1" err="1"/>
              <a:t>related</a:t>
            </a:r>
            <a:br>
              <a:rPr lang="nl-BE" b="1"/>
            </a:br>
            <a:r>
              <a:rPr lang="nl-BE" b="1"/>
              <a:t>	- data </a:t>
            </a:r>
            <a:r>
              <a:rPr lang="nl-BE" b="1" err="1"/>
              <a:t>standards</a:t>
            </a:r>
            <a:r>
              <a:rPr lang="nl-BE" b="1"/>
              <a:t> are ‘</a:t>
            </a:r>
            <a:r>
              <a:rPr lang="nl-BE" b="1" err="1"/>
              <a:t>interoperability</a:t>
            </a:r>
            <a:r>
              <a:rPr lang="nl-BE" b="1"/>
              <a:t> </a:t>
            </a:r>
            <a:r>
              <a:rPr lang="nl-BE" b="1" err="1"/>
              <a:t>solutions</a:t>
            </a:r>
            <a:r>
              <a:rPr lang="nl-BE" b="1"/>
              <a:t>’ </a:t>
            </a:r>
            <a:r>
              <a:rPr lang="nl-BE" b="1" err="1"/>
              <a:t>cfr</a:t>
            </a:r>
            <a:r>
              <a:rPr lang="nl-BE" b="1"/>
              <a:t> IEA</a:t>
            </a:r>
          </a:p>
          <a:p>
            <a:r>
              <a:rPr lang="nl-BE" b="1"/>
              <a:t>	- </a:t>
            </a:r>
            <a:r>
              <a:rPr lang="nl-BE" b="1" err="1"/>
              <a:t>datastandards</a:t>
            </a:r>
            <a:r>
              <a:rPr lang="nl-BE" b="1"/>
              <a:t> </a:t>
            </a:r>
            <a:r>
              <a:rPr lang="nl-BE" b="1" err="1"/>
              <a:t>vs</a:t>
            </a:r>
            <a:r>
              <a:rPr lang="nl-BE" b="1"/>
              <a:t> portal IEA (</a:t>
            </a:r>
            <a:r>
              <a:rPr lang="nl-BE" b="1" err="1"/>
              <a:t>belgif</a:t>
            </a:r>
            <a:r>
              <a:rPr lang="nl-BE" b="1"/>
              <a:t>, </a:t>
            </a:r>
            <a:r>
              <a:rPr lang="nl-BE" b="1" err="1"/>
              <a:t>data.vlaanderen</a:t>
            </a:r>
            <a:r>
              <a:rPr lang="nl-BE" b="1"/>
              <a:t>, ..)</a:t>
            </a:r>
          </a:p>
          <a:p>
            <a:r>
              <a:rPr lang="nl-BE" b="1"/>
              <a:t>	- awareness </a:t>
            </a:r>
            <a:r>
              <a:rPr lang="nl-BE" b="1" err="1"/>
              <a:t>creation</a:t>
            </a:r>
            <a:r>
              <a:rPr lang="nl-BE" b="1"/>
              <a:t> on </a:t>
            </a:r>
            <a:r>
              <a:rPr lang="nl-BE" b="1" err="1"/>
              <a:t>interoperability</a:t>
            </a:r>
            <a:r>
              <a:rPr lang="nl-BE" b="1"/>
              <a:t> (</a:t>
            </a:r>
            <a:r>
              <a:rPr lang="nl-BE" b="1" err="1"/>
              <a:t>iceg</a:t>
            </a:r>
            <a:r>
              <a:rPr lang="nl-BE" b="1"/>
              <a:t> </a:t>
            </a:r>
            <a:r>
              <a:rPr lang="nl-BE" b="1" err="1"/>
              <a:t>vs</a:t>
            </a:r>
            <a:r>
              <a:rPr lang="nl-BE" b="1"/>
              <a:t> IEA)</a:t>
            </a:r>
          </a:p>
          <a:p>
            <a:r>
              <a:rPr lang="nl-BE" b="1"/>
              <a:t>	- support &amp; </a:t>
            </a:r>
            <a:r>
              <a:rPr lang="nl-BE" b="1" err="1"/>
              <a:t>innovation</a:t>
            </a:r>
            <a:r>
              <a:rPr lang="nl-BE" b="1"/>
              <a:t> </a:t>
            </a:r>
            <a:r>
              <a:rPr lang="nl-BE" b="1" err="1"/>
              <a:t>measures</a:t>
            </a:r>
            <a:endParaRPr lang="nl-BE" b="1"/>
          </a:p>
          <a:p>
            <a:r>
              <a:rPr lang="nl-BE" b="1"/>
              <a:t>	- strong interest </a:t>
            </a:r>
            <a:r>
              <a:rPr lang="nl-BE" b="1" err="1"/>
              <a:t>from</a:t>
            </a:r>
            <a:r>
              <a:rPr lang="nl-BE" b="1"/>
              <a:t> </a:t>
            </a:r>
            <a:r>
              <a:rPr lang="nl-BE" b="1" err="1"/>
              <a:t>interoperable</a:t>
            </a:r>
            <a:r>
              <a:rPr lang="nl-BE" b="1"/>
              <a:t> Europe in </a:t>
            </a:r>
            <a:r>
              <a:rPr lang="nl-BE" b="1" err="1"/>
              <a:t>ao</a:t>
            </a:r>
            <a:r>
              <a:rPr lang="nl-BE" b="1"/>
              <a:t> </a:t>
            </a:r>
            <a:r>
              <a:rPr lang="nl-BE" b="1" err="1"/>
              <a:t>governance</a:t>
            </a:r>
            <a:r>
              <a:rPr lang="nl-BE" b="1"/>
              <a:t> ICEG</a:t>
            </a:r>
          </a:p>
          <a:p>
            <a:r>
              <a:rPr lang="nl-BE" b="1"/>
              <a:t>	- </a:t>
            </a:r>
            <a:r>
              <a:rPr lang="nl-BE" b="1" err="1"/>
              <a:t>observatory</a:t>
            </a:r>
            <a:r>
              <a:rPr lang="nl-BE" b="1"/>
              <a:t> </a:t>
            </a:r>
            <a:r>
              <a:rPr lang="nl-BE" b="1" err="1"/>
              <a:t>to</a:t>
            </a:r>
            <a:r>
              <a:rPr lang="nl-BE" b="1"/>
              <a:t> </a:t>
            </a:r>
            <a:r>
              <a:rPr lang="nl-BE" b="1" err="1"/>
              <a:t>be</a:t>
            </a:r>
            <a:r>
              <a:rPr lang="nl-BE" b="1"/>
              <a:t> test case </a:t>
            </a:r>
            <a:r>
              <a:rPr lang="nl-BE" b="1" err="1"/>
              <a:t>for</a:t>
            </a:r>
            <a:r>
              <a:rPr lang="nl-BE" b="1"/>
              <a:t> IOPA?</a:t>
            </a:r>
          </a:p>
          <a:p>
            <a:endParaRPr lang="nl-BE" b="1"/>
          </a:p>
          <a:p>
            <a:r>
              <a:rPr lang="nl-BE" b="1"/>
              <a:t>How do we make </a:t>
            </a:r>
            <a:r>
              <a:rPr lang="nl-BE" b="1" err="1"/>
              <a:t>sure</a:t>
            </a:r>
            <a:r>
              <a:rPr lang="nl-BE" b="1"/>
              <a:t> </a:t>
            </a:r>
            <a:r>
              <a:rPr lang="nl-BE" b="1" err="1"/>
              <a:t>that</a:t>
            </a:r>
            <a:r>
              <a:rPr lang="nl-BE" b="1"/>
              <a:t> </a:t>
            </a:r>
            <a:r>
              <a:rPr lang="nl-BE" b="1" err="1"/>
              <a:t>activities</a:t>
            </a:r>
            <a:r>
              <a:rPr lang="nl-BE" b="1"/>
              <a:t> </a:t>
            </a:r>
            <a:r>
              <a:rPr lang="nl-BE" b="1" err="1"/>
              <a:t>stay</a:t>
            </a:r>
            <a:r>
              <a:rPr lang="nl-BE" b="1"/>
              <a:t> </a:t>
            </a:r>
            <a:r>
              <a:rPr lang="nl-BE" b="1" err="1"/>
              <a:t>aligned</a:t>
            </a:r>
            <a:r>
              <a:rPr lang="nl-BE" b="1"/>
              <a:t>?</a:t>
            </a:r>
          </a:p>
          <a:p>
            <a:endParaRPr lang="nl-BE" b="1"/>
          </a:p>
          <a:p>
            <a:endParaRPr lang="nl-BE"/>
          </a:p>
          <a:p>
            <a:pPr marL="257175" indent="-257175">
              <a:buFontTx/>
              <a:buChar char="-"/>
            </a:pPr>
            <a:endParaRPr lang="nl-BE"/>
          </a:p>
          <a:p>
            <a:endParaRPr lang="nl-BE" b="1"/>
          </a:p>
          <a:p>
            <a:endParaRPr lang="nl-BE" b="1"/>
          </a:p>
        </p:txBody>
      </p:sp>
      <p:sp>
        <p:nvSpPr>
          <p:cNvPr id="2" name="Title 1">
            <a:extLst>
              <a:ext uri="{FF2B5EF4-FFF2-40B4-BE49-F238E27FC236}">
                <a16:creationId xmlns:a16="http://schemas.microsoft.com/office/drawing/2014/main" id="{45B9ED29-1621-BB5D-45AB-9A503FC3CA83}"/>
              </a:ext>
            </a:extLst>
          </p:cNvPr>
          <p:cNvSpPr>
            <a:spLocks noGrp="1"/>
          </p:cNvSpPr>
          <p:nvPr>
            <p:ph type="title"/>
          </p:nvPr>
        </p:nvSpPr>
        <p:spPr/>
        <p:txBody>
          <a:bodyPr/>
          <a:lstStyle/>
          <a:p>
            <a:r>
              <a:rPr lang="nl-BE"/>
              <a:t>Take </a:t>
            </a:r>
            <a:r>
              <a:rPr lang="nl-BE" err="1"/>
              <a:t>Away</a:t>
            </a:r>
            <a:endParaRPr lang="nl-BE"/>
          </a:p>
        </p:txBody>
      </p:sp>
      <p:sp>
        <p:nvSpPr>
          <p:cNvPr id="3" name="Footer Placeholder 2">
            <a:extLst>
              <a:ext uri="{FF2B5EF4-FFF2-40B4-BE49-F238E27FC236}">
                <a16:creationId xmlns:a16="http://schemas.microsoft.com/office/drawing/2014/main" id="{1B4FD76F-7FAA-8857-93C1-D3D99F472891}"/>
              </a:ext>
            </a:extLst>
          </p:cNvPr>
          <p:cNvSpPr>
            <a:spLocks noGrp="1"/>
          </p:cNvSpPr>
          <p:nvPr>
            <p:ph type="ftr" sz="quarter" idx="10"/>
          </p:nvPr>
        </p:nvSpPr>
        <p:spPr/>
        <p:txBody>
          <a:bodyPr/>
          <a:lstStyle/>
          <a:p>
            <a:pPr defTabSz="685800">
              <a:buClrTx/>
            </a:pPr>
            <a:endParaRPr lang="nl-BE" kern="1200">
              <a:solidFill>
                <a:srgbClr val="3C3D3C"/>
              </a:solidFill>
              <a:latin typeface="Calibri Light"/>
              <a:ea typeface="+mn-ea"/>
              <a:cs typeface="+mn-cs"/>
            </a:endParaRPr>
          </a:p>
        </p:txBody>
      </p:sp>
      <p:sp>
        <p:nvSpPr>
          <p:cNvPr id="4" name="Slide Number Placeholder 3">
            <a:extLst>
              <a:ext uri="{FF2B5EF4-FFF2-40B4-BE49-F238E27FC236}">
                <a16:creationId xmlns:a16="http://schemas.microsoft.com/office/drawing/2014/main" id="{E58A3A31-5844-4B9A-7CCD-7BCB484DE2EC}"/>
              </a:ext>
            </a:extLst>
          </p:cNvPr>
          <p:cNvSpPr>
            <a:spLocks noGrp="1"/>
          </p:cNvSpPr>
          <p:nvPr>
            <p:ph type="sldNum" sz="quarter" idx="11"/>
          </p:nvPr>
        </p:nvSpPr>
        <p:spPr/>
        <p:txBody>
          <a:bodyPr/>
          <a:lstStyle/>
          <a:p>
            <a:pPr defTabSz="685800">
              <a:buClrTx/>
            </a:pPr>
            <a:fld id="{1EABE038-A425-4CC0-917A-1DC3ED725B2E}" type="slidenum">
              <a:rPr lang="nl-BE" kern="1200">
                <a:solidFill>
                  <a:srgbClr val="3C3D3C"/>
                </a:solidFill>
                <a:latin typeface="Calibri"/>
                <a:ea typeface="+mn-ea"/>
                <a:cs typeface="+mn-cs"/>
              </a:rPr>
              <a:pPr defTabSz="685800">
                <a:buClrTx/>
              </a:pPr>
              <a:t>25</a:t>
            </a:fld>
            <a:endParaRPr lang="nl-BE" kern="1200">
              <a:solidFill>
                <a:srgbClr val="3C3D3C"/>
              </a:solidFill>
              <a:latin typeface="Calibri"/>
              <a:ea typeface="+mn-ea"/>
              <a:cs typeface="+mn-cs"/>
            </a:endParaRPr>
          </a:p>
        </p:txBody>
      </p:sp>
    </p:spTree>
    <p:extLst>
      <p:ext uri="{BB962C8B-B14F-4D97-AF65-F5344CB8AC3E}">
        <p14:creationId xmlns:p14="http://schemas.microsoft.com/office/powerpoint/2010/main" val="77682007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ACB0C0"/>
        </a:solidFill>
        <a:effectLst/>
      </p:bgPr>
    </p:bg>
    <p:spTree>
      <p:nvGrpSpPr>
        <p:cNvPr id="1" name="">
          <a:extLst>
            <a:ext uri="{FF2B5EF4-FFF2-40B4-BE49-F238E27FC236}">
              <a16:creationId xmlns:a16="http://schemas.microsoft.com/office/drawing/2014/main" id="{09641049-3490-AB7A-CAFE-C53C6E546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4F20CE-5899-0476-0FC1-D97EE6C07945}"/>
              </a:ext>
            </a:extLst>
          </p:cNvPr>
          <p:cNvSpPr>
            <a:spLocks noGrp="1"/>
          </p:cNvSpPr>
          <p:nvPr>
            <p:ph type="title"/>
          </p:nvPr>
        </p:nvSpPr>
        <p:spPr>
          <a:xfrm>
            <a:off x="1335640" y="2024547"/>
            <a:ext cx="7108114" cy="883992"/>
          </a:xfrm>
        </p:spPr>
        <p:txBody>
          <a:bodyPr lIns="45719" tIns="45720" rIns="45719" bIns="45720" anchor="ctr">
            <a:noAutofit/>
          </a:bodyPr>
          <a:lstStyle/>
          <a:p>
            <a:pPr algn="l"/>
            <a:r>
              <a:rPr lang="nl-BE" sz="3200">
                <a:solidFill>
                  <a:schemeClr val="bg1"/>
                </a:solidFill>
                <a:cs typeface="Helvetica"/>
              </a:rPr>
              <a:t>Status ICEG agreement</a:t>
            </a:r>
            <a:br>
              <a:rPr lang="nl-BE" sz="3200">
                <a:solidFill>
                  <a:schemeClr val="bg1"/>
                </a:solidFill>
                <a:cs typeface="Helvetica"/>
              </a:rPr>
            </a:br>
            <a:r>
              <a:rPr lang="nl-BE" sz="1200" b="0">
                <a:solidFill>
                  <a:schemeClr val="bg1"/>
                </a:solidFill>
                <a:latin typeface="FlandersArtSans-Regular"/>
                <a:cs typeface="Helvetica"/>
              </a:rPr>
              <a:t>Marc </a:t>
            </a:r>
            <a:r>
              <a:rPr lang="nl-BE" sz="1200" b="0" err="1">
                <a:solidFill>
                  <a:schemeClr val="bg1"/>
                </a:solidFill>
                <a:latin typeface="FlandersArtSans-Regular"/>
                <a:cs typeface="Helvetica"/>
              </a:rPr>
              <a:t>Bruyland</a:t>
            </a:r>
          </a:p>
          <a:p>
            <a:endParaRPr lang="nl-BE" sz="3200">
              <a:solidFill>
                <a:schemeClr val="bg1"/>
              </a:solidFill>
            </a:endParaRPr>
          </a:p>
        </p:txBody>
      </p:sp>
    </p:spTree>
    <p:extLst>
      <p:ext uri="{BB962C8B-B14F-4D97-AF65-F5344CB8AC3E}">
        <p14:creationId xmlns:p14="http://schemas.microsoft.com/office/powerpoint/2010/main" val="4275424690"/>
      </p:ext>
    </p:extLst>
  </p:cSld>
  <p:clrMapOvr>
    <a:overrideClrMapping bg1="lt1" tx1="dk1" bg2="lt2" tx2="dk2" accent1="accent1" accent2="accent2" accent3="accent3" accent4="accent4" accent5="accent5" accent6="accent6" hlink="hlink" folHlink="folHlink"/>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AA942E-36FD-A835-DE7A-6B756D06A4B5}"/>
              </a:ext>
            </a:extLst>
          </p:cNvPr>
          <p:cNvSpPr>
            <a:spLocks noGrp="1"/>
          </p:cNvSpPr>
          <p:nvPr>
            <p:ph type="sldNum" idx="12"/>
          </p:nvPr>
        </p:nvSpPr>
        <p:spPr/>
        <p:txBody>
          <a:bodyPr/>
          <a:lstStyle/>
          <a:p>
            <a:pPr lvl="0"/>
            <a:fld id="{86CB4B4D-7CA3-9044-876B-883B54F8677D}" type="slidenum">
              <a:rPr lang="en-US"/>
              <a:t>27</a:t>
            </a:fld>
            <a:endParaRPr lang="en-US"/>
          </a:p>
        </p:txBody>
      </p:sp>
      <p:sp>
        <p:nvSpPr>
          <p:cNvPr id="2" name="Title 1">
            <a:extLst>
              <a:ext uri="{FF2B5EF4-FFF2-40B4-BE49-F238E27FC236}">
                <a16:creationId xmlns:a16="http://schemas.microsoft.com/office/drawing/2014/main" id="{4103F9B8-8DA4-5456-8A14-E6AC67179CB0}"/>
              </a:ext>
            </a:extLst>
          </p:cNvPr>
          <p:cNvSpPr>
            <a:spLocks noGrp="1"/>
          </p:cNvSpPr>
          <p:nvPr>
            <p:ph type="title"/>
          </p:nvPr>
        </p:nvSpPr>
        <p:spPr/>
        <p:txBody>
          <a:bodyPr/>
          <a:lstStyle/>
          <a:p>
            <a:r>
              <a:rPr lang="en-US"/>
              <a:t>Signing Collaboration Agreement</a:t>
            </a:r>
          </a:p>
        </p:txBody>
      </p:sp>
      <p:sp>
        <p:nvSpPr>
          <p:cNvPr id="3" name="Text Placeholder 2">
            <a:extLst>
              <a:ext uri="{FF2B5EF4-FFF2-40B4-BE49-F238E27FC236}">
                <a16:creationId xmlns:a16="http://schemas.microsoft.com/office/drawing/2014/main" id="{BD74738E-B4CB-44F2-443F-A8A22C1ED385}"/>
              </a:ext>
            </a:extLst>
          </p:cNvPr>
          <p:cNvSpPr>
            <a:spLocks noGrp="1"/>
          </p:cNvSpPr>
          <p:nvPr>
            <p:ph type="body" idx="1"/>
          </p:nvPr>
        </p:nvSpPr>
        <p:spPr>
          <a:xfrm>
            <a:off x="540000" y="1212141"/>
            <a:ext cx="8064000" cy="2978259"/>
          </a:xfrm>
        </p:spPr>
        <p:txBody>
          <a:bodyPr/>
          <a:lstStyle/>
          <a:p>
            <a:pPr marL="102870" indent="0">
              <a:buNone/>
            </a:pPr>
            <a:r>
              <a:rPr lang="en-US"/>
              <a:t>Process steps</a:t>
            </a:r>
          </a:p>
          <a:p>
            <a:r>
              <a:rPr lang="en-US" sz="1200">
                <a:solidFill>
                  <a:srgbClr val="1F2328"/>
                </a:solidFill>
              </a:rPr>
              <a:t>STEP 1: BOSA</a:t>
            </a:r>
            <a:endParaRPr lang="en-US"/>
          </a:p>
          <a:p>
            <a:pPr lvl="1"/>
            <a:r>
              <a:rPr lang="en-US" sz="1200">
                <a:solidFill>
                  <a:srgbClr val="1F2328"/>
                </a:solidFill>
              </a:rPr>
              <a:t>PTA (Person to Act): Marc </a:t>
            </a:r>
            <a:r>
              <a:rPr lang="en-US" sz="1200" err="1">
                <a:solidFill>
                  <a:srgbClr val="1F2328"/>
                </a:solidFill>
              </a:rPr>
              <a:t>Bruyland</a:t>
            </a:r>
            <a:endParaRPr lang="en-US" err="1"/>
          </a:p>
          <a:p>
            <a:r>
              <a:rPr lang="en-US" sz="1200">
                <a:solidFill>
                  <a:srgbClr val="1F2328"/>
                </a:solidFill>
              </a:rPr>
              <a:t>STEP 2: Vlaanderen</a:t>
            </a:r>
            <a:endParaRPr lang="en-US"/>
          </a:p>
          <a:p>
            <a:pPr lvl="1"/>
            <a:r>
              <a:rPr lang="en-US" sz="1200">
                <a:solidFill>
                  <a:srgbClr val="1F2328"/>
                </a:solidFill>
              </a:rPr>
              <a:t>PTA: Eveline </a:t>
            </a:r>
            <a:r>
              <a:rPr lang="en-US" sz="1200" err="1">
                <a:solidFill>
                  <a:srgbClr val="1F2328"/>
                </a:solidFill>
              </a:rPr>
              <a:t>Vlassenroot</a:t>
            </a:r>
            <a:endParaRPr lang="en-US"/>
          </a:p>
          <a:p>
            <a:r>
              <a:rPr lang="en-US" sz="1200">
                <a:solidFill>
                  <a:srgbClr val="1F2328"/>
                </a:solidFill>
              </a:rPr>
              <a:t>STEP 3: Brussels </a:t>
            </a:r>
            <a:r>
              <a:rPr lang="en-US" sz="1200" err="1">
                <a:solidFill>
                  <a:srgbClr val="1F2328"/>
                </a:solidFill>
              </a:rPr>
              <a:t>Gewest</a:t>
            </a:r>
            <a:endParaRPr lang="en-US" err="1"/>
          </a:p>
          <a:p>
            <a:pPr lvl="1"/>
            <a:r>
              <a:rPr lang="en-US" sz="1200">
                <a:solidFill>
                  <a:srgbClr val="1F2328"/>
                </a:solidFill>
              </a:rPr>
              <a:t>PTA: Eric </a:t>
            </a:r>
            <a:r>
              <a:rPr lang="en-US" sz="1200" err="1">
                <a:solidFill>
                  <a:srgbClr val="1F2328"/>
                </a:solidFill>
              </a:rPr>
              <a:t>Auquière</a:t>
            </a:r>
            <a:endParaRPr lang="en-US"/>
          </a:p>
          <a:p>
            <a:r>
              <a:rPr lang="en-US" sz="1200">
                <a:solidFill>
                  <a:srgbClr val="1F2328"/>
                </a:solidFill>
              </a:rPr>
              <a:t>STEP 4: Fédération </a:t>
            </a:r>
            <a:r>
              <a:rPr lang="en-US" sz="1200" err="1">
                <a:solidFill>
                  <a:srgbClr val="1F2328"/>
                </a:solidFill>
              </a:rPr>
              <a:t>Wallonie-Bruxelles</a:t>
            </a:r>
            <a:endParaRPr lang="en-US" err="1"/>
          </a:p>
          <a:p>
            <a:pPr lvl="1"/>
            <a:r>
              <a:rPr lang="en-US" sz="1200">
                <a:solidFill>
                  <a:srgbClr val="1F2328"/>
                </a:solidFill>
              </a:rPr>
              <a:t>PTA: Alexandre </a:t>
            </a:r>
            <a:r>
              <a:rPr lang="en-US" sz="1200" err="1">
                <a:solidFill>
                  <a:srgbClr val="1F2328"/>
                </a:solidFill>
              </a:rPr>
              <a:t>Delalieu</a:t>
            </a:r>
            <a:endParaRPr lang="en-US"/>
          </a:p>
          <a:p>
            <a:r>
              <a:rPr lang="en-US" sz="1200">
                <a:solidFill>
                  <a:srgbClr val="1F2328"/>
                </a:solidFill>
              </a:rPr>
              <a:t>STEP 5: </a:t>
            </a:r>
            <a:r>
              <a:rPr lang="en-US" sz="1200" err="1">
                <a:solidFill>
                  <a:srgbClr val="1F2328"/>
                </a:solidFill>
              </a:rPr>
              <a:t>Région</a:t>
            </a:r>
            <a:r>
              <a:rPr lang="en-US" sz="1200">
                <a:solidFill>
                  <a:srgbClr val="1F2328"/>
                </a:solidFill>
              </a:rPr>
              <a:t> </a:t>
            </a:r>
            <a:r>
              <a:rPr lang="en-US" sz="1200" err="1">
                <a:solidFill>
                  <a:srgbClr val="1F2328"/>
                </a:solidFill>
              </a:rPr>
              <a:t>wallonne</a:t>
            </a:r>
            <a:endParaRPr lang="en-US" err="1"/>
          </a:p>
          <a:p>
            <a:pPr lvl="1"/>
            <a:r>
              <a:rPr lang="en-US" sz="1200">
                <a:solidFill>
                  <a:srgbClr val="1F2328"/>
                </a:solidFill>
              </a:rPr>
              <a:t>PTA: Dominique Buffet</a:t>
            </a:r>
            <a:endParaRPr lang="en-US"/>
          </a:p>
          <a:p>
            <a:r>
              <a:rPr lang="en-US" sz="1200">
                <a:solidFill>
                  <a:srgbClr val="1F2328"/>
                </a:solidFill>
              </a:rPr>
              <a:t>STEP 6: </a:t>
            </a:r>
            <a:r>
              <a:rPr lang="en-US" sz="1200" err="1">
                <a:solidFill>
                  <a:srgbClr val="1F2328"/>
                </a:solidFill>
              </a:rPr>
              <a:t>Deutschsprachige</a:t>
            </a:r>
            <a:r>
              <a:rPr lang="en-US" sz="1200">
                <a:solidFill>
                  <a:srgbClr val="1F2328"/>
                </a:solidFill>
              </a:rPr>
              <a:t> Gemeinschaft</a:t>
            </a:r>
            <a:endParaRPr lang="en-US"/>
          </a:p>
          <a:p>
            <a:pPr lvl="1"/>
            <a:r>
              <a:rPr lang="en-US" sz="1200">
                <a:solidFill>
                  <a:srgbClr val="1F2328"/>
                </a:solidFill>
              </a:rPr>
              <a:t>PTA: Dominique </a:t>
            </a:r>
            <a:r>
              <a:rPr lang="en-US" sz="1200" err="1">
                <a:solidFill>
                  <a:srgbClr val="1F2328"/>
                </a:solidFill>
              </a:rPr>
              <a:t>Buecken</a:t>
            </a:r>
            <a:endParaRPr lang="en-US"/>
          </a:p>
          <a:p>
            <a:endParaRPr lang="en-US"/>
          </a:p>
          <a:p>
            <a:pPr marL="102870" indent="0">
              <a:buNone/>
            </a:pPr>
            <a:r>
              <a:rPr lang="en-US" sz="1600">
                <a:hlinkClick r:id="rId2"/>
              </a:rPr>
              <a:t>https://github.com/belgif/review/blob/master/Process/SigningCollabAgreement.md</a:t>
            </a:r>
            <a:r>
              <a:rPr lang="en-US" sz="1600"/>
              <a:t> </a:t>
            </a:r>
          </a:p>
        </p:txBody>
      </p:sp>
      <p:pic>
        <p:nvPicPr>
          <p:cNvPr id="5" name="Picture 4" descr="A screenshot of a computer&#10;&#10;Description automatically generated">
            <a:extLst>
              <a:ext uri="{FF2B5EF4-FFF2-40B4-BE49-F238E27FC236}">
                <a16:creationId xmlns:a16="http://schemas.microsoft.com/office/drawing/2014/main" id="{7EA845D4-D7FB-3AF9-6C81-10C28FE5C2ED}"/>
              </a:ext>
            </a:extLst>
          </p:cNvPr>
          <p:cNvPicPr>
            <a:picLocks noChangeAspect="1"/>
          </p:cNvPicPr>
          <p:nvPr/>
        </p:nvPicPr>
        <p:blipFill>
          <a:blip r:embed="rId3"/>
          <a:stretch>
            <a:fillRect/>
          </a:stretch>
        </p:blipFill>
        <p:spPr>
          <a:xfrm>
            <a:off x="4455956" y="1016692"/>
            <a:ext cx="4572000" cy="1559129"/>
          </a:xfrm>
          <a:prstGeom prst="rect">
            <a:avLst/>
          </a:prstGeom>
        </p:spPr>
      </p:pic>
    </p:spTree>
    <p:extLst>
      <p:ext uri="{BB962C8B-B14F-4D97-AF65-F5344CB8AC3E}">
        <p14:creationId xmlns:p14="http://schemas.microsoft.com/office/powerpoint/2010/main" val="407723776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ACB0C0"/>
        </a:solidFill>
        <a:effectLst/>
      </p:bgPr>
    </p:bg>
    <p:spTree>
      <p:nvGrpSpPr>
        <p:cNvPr id="1" name="">
          <a:extLst>
            <a:ext uri="{FF2B5EF4-FFF2-40B4-BE49-F238E27FC236}">
              <a16:creationId xmlns:a16="http://schemas.microsoft.com/office/drawing/2014/main" id="{0B47CFFB-F7FD-E9FE-5D8E-B123540A0D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FE1801-558B-CAD3-A3DD-F76585E9981E}"/>
              </a:ext>
            </a:extLst>
          </p:cNvPr>
          <p:cNvSpPr>
            <a:spLocks noGrp="1"/>
          </p:cNvSpPr>
          <p:nvPr>
            <p:ph type="title"/>
          </p:nvPr>
        </p:nvSpPr>
        <p:spPr>
          <a:xfrm>
            <a:off x="1335640" y="2024547"/>
            <a:ext cx="7108114" cy="883992"/>
          </a:xfrm>
        </p:spPr>
        <p:txBody>
          <a:bodyPr lIns="45719" tIns="45720" rIns="45719" bIns="45720" anchor="ctr">
            <a:noAutofit/>
          </a:bodyPr>
          <a:lstStyle/>
          <a:p>
            <a:pPr algn="l"/>
            <a:r>
              <a:rPr lang="nl-BE" sz="3200">
                <a:solidFill>
                  <a:schemeClr val="bg1"/>
                </a:solidFill>
                <a:cs typeface="Helvetica"/>
              </a:rPr>
              <a:t>Code </a:t>
            </a:r>
            <a:r>
              <a:rPr lang="nl-BE" sz="3200" err="1">
                <a:solidFill>
                  <a:schemeClr val="bg1"/>
                </a:solidFill>
                <a:cs typeface="Helvetica"/>
              </a:rPr>
              <a:t>Régional</a:t>
            </a:r>
            <a:r>
              <a:rPr lang="nl-BE" sz="3200">
                <a:solidFill>
                  <a:schemeClr val="bg1"/>
                </a:solidFill>
                <a:cs typeface="Helvetica"/>
              </a:rPr>
              <a:t> de la </a:t>
            </a:r>
            <a:r>
              <a:rPr lang="nl-BE" sz="3200" err="1">
                <a:solidFill>
                  <a:schemeClr val="bg1"/>
                </a:solidFill>
                <a:cs typeface="Helvetica"/>
              </a:rPr>
              <a:t>Donnée</a:t>
            </a:r>
            <a:br>
              <a:rPr lang="nl-BE" sz="3200">
                <a:solidFill>
                  <a:schemeClr val="bg1"/>
                </a:solidFill>
                <a:cs typeface="Helvetica"/>
              </a:rPr>
            </a:br>
            <a:r>
              <a:rPr lang="nl-BE" sz="1200" b="0">
                <a:solidFill>
                  <a:schemeClr val="bg1"/>
                </a:solidFill>
                <a:latin typeface="FlandersArtSans-Regular"/>
                <a:cs typeface="Helvetica"/>
              </a:rPr>
              <a:t>Eric </a:t>
            </a:r>
            <a:r>
              <a:rPr lang="nl-BE" sz="1200" b="0" err="1">
                <a:solidFill>
                  <a:schemeClr val="bg1"/>
                </a:solidFill>
                <a:latin typeface="FlandersArtSans-Regular"/>
                <a:cs typeface="Helvetica"/>
              </a:rPr>
              <a:t>Auquiere</a:t>
            </a:r>
          </a:p>
          <a:p>
            <a:endParaRPr lang="nl-BE" sz="3200">
              <a:solidFill>
                <a:schemeClr val="bg1"/>
              </a:solidFill>
            </a:endParaRPr>
          </a:p>
        </p:txBody>
      </p:sp>
    </p:spTree>
    <p:extLst>
      <p:ext uri="{BB962C8B-B14F-4D97-AF65-F5344CB8AC3E}">
        <p14:creationId xmlns:p14="http://schemas.microsoft.com/office/powerpoint/2010/main" val="220633220"/>
      </p:ext>
    </p:extLst>
  </p:cSld>
  <p:clrMapOvr>
    <a:overrideClrMapping bg1="lt1" tx1="dk1" bg2="lt2" tx2="dk2" accent1="accent1" accent2="accent2" accent3="accent3" accent4="accent4" accent5="accent5" accent6="accent6" hlink="hlink" folHlink="folHlink"/>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rgbClr val="ACB0C0"/>
        </a:solidFill>
        <a:effectLst/>
      </p:bgPr>
    </p:bg>
    <p:spTree>
      <p:nvGrpSpPr>
        <p:cNvPr id="1" name="">
          <a:extLst>
            <a:ext uri="{FF2B5EF4-FFF2-40B4-BE49-F238E27FC236}">
              <a16:creationId xmlns:a16="http://schemas.microsoft.com/office/drawing/2014/main" id="{57A2CFBF-3083-F6BA-58D1-2DAA8381BE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0EE24-6337-C97C-8D41-B307140AD18A}"/>
              </a:ext>
            </a:extLst>
          </p:cNvPr>
          <p:cNvSpPr>
            <a:spLocks noGrp="1"/>
          </p:cNvSpPr>
          <p:nvPr>
            <p:ph type="title"/>
          </p:nvPr>
        </p:nvSpPr>
        <p:spPr>
          <a:xfrm>
            <a:off x="1335640" y="2024547"/>
            <a:ext cx="7108114" cy="883992"/>
          </a:xfrm>
        </p:spPr>
        <p:txBody>
          <a:bodyPr lIns="45719" tIns="45720" rIns="45719" bIns="45720" anchor="ctr">
            <a:noAutofit/>
          </a:bodyPr>
          <a:lstStyle/>
          <a:p>
            <a:pPr algn="l"/>
            <a:r>
              <a:rPr lang="nl-BE" sz="3200">
                <a:solidFill>
                  <a:schemeClr val="bg1"/>
                </a:solidFill>
                <a:cs typeface="Helvetica"/>
              </a:rPr>
              <a:t>Draft agenda items </a:t>
            </a:r>
            <a:r>
              <a:rPr lang="nl-BE" sz="3200" err="1">
                <a:solidFill>
                  <a:schemeClr val="bg1"/>
                </a:solidFill>
                <a:cs typeface="Helvetica"/>
              </a:rPr>
              <a:t>for</a:t>
            </a:r>
            <a:r>
              <a:rPr lang="nl-BE" sz="3200">
                <a:solidFill>
                  <a:schemeClr val="bg1"/>
                </a:solidFill>
                <a:cs typeface="Helvetica"/>
              </a:rPr>
              <a:t> ICEG Management Comité (25/04)</a:t>
            </a:r>
            <a:br>
              <a:rPr lang="nl-BE" sz="3200">
                <a:solidFill>
                  <a:schemeClr val="bg1"/>
                </a:solidFill>
                <a:cs typeface="Helvetica"/>
              </a:rPr>
            </a:br>
            <a:r>
              <a:rPr lang="nl-BE" sz="1200" b="0">
                <a:solidFill>
                  <a:schemeClr val="bg1"/>
                </a:solidFill>
                <a:latin typeface="FlandersArtSans-Regular"/>
                <a:cs typeface="Helvetica"/>
              </a:rPr>
              <a:t>Review </a:t>
            </a:r>
            <a:r>
              <a:rPr lang="nl-BE" sz="1200" b="0" err="1">
                <a:solidFill>
                  <a:schemeClr val="bg1"/>
                </a:solidFill>
                <a:latin typeface="FlandersArtSans-Regular"/>
                <a:cs typeface="Helvetica"/>
              </a:rPr>
              <a:t>Comite</a:t>
            </a:r>
            <a:endParaRPr lang="nl-BE" sz="1200" b="0">
              <a:solidFill>
                <a:schemeClr val="bg1"/>
              </a:solidFill>
              <a:latin typeface="FlandersArtSans-Regular"/>
              <a:cs typeface="Helvetica"/>
            </a:endParaRPr>
          </a:p>
          <a:p>
            <a:endParaRPr lang="nl-BE" sz="3200">
              <a:solidFill>
                <a:schemeClr val="bg1"/>
              </a:solidFill>
            </a:endParaRPr>
          </a:p>
        </p:txBody>
      </p:sp>
    </p:spTree>
    <p:extLst>
      <p:ext uri="{BB962C8B-B14F-4D97-AF65-F5344CB8AC3E}">
        <p14:creationId xmlns:p14="http://schemas.microsoft.com/office/powerpoint/2010/main" val="1172533202"/>
      </p:ext>
    </p:extLst>
  </p:cSld>
  <p:clrMapOvr>
    <a:overrideClrMapping bg1="lt1" tx1="dk1" bg2="lt2" tx2="dk2" accent1="accent1" accent2="accent2" accent3="accent3" accent4="accent4" accent5="accent5" accent6="accent6" hlink="hlink" folHlink="folHlink"/>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64C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5FF2-0BDE-46B2-8157-D4A9F886C04F}"/>
              </a:ext>
            </a:extLst>
          </p:cNvPr>
          <p:cNvSpPr>
            <a:spLocks noGrp="1"/>
          </p:cNvSpPr>
          <p:nvPr>
            <p:ph type="title"/>
          </p:nvPr>
        </p:nvSpPr>
        <p:spPr>
          <a:xfrm>
            <a:off x="149013" y="0"/>
            <a:ext cx="8229600" cy="883992"/>
          </a:xfrm>
        </p:spPr>
        <p:txBody>
          <a:bodyPr lIns="45719" tIns="45720" rIns="45719" bIns="45720" anchor="ctr">
            <a:normAutofit/>
          </a:bodyPr>
          <a:lstStyle/>
          <a:p>
            <a:r>
              <a:rPr lang="nl-BE">
                <a:solidFill>
                  <a:schemeClr val="bg1"/>
                </a:solidFill>
              </a:rPr>
              <a:t>AGENDA</a:t>
            </a:r>
          </a:p>
        </p:txBody>
      </p:sp>
      <p:graphicFrame>
        <p:nvGraphicFramePr>
          <p:cNvPr id="7" name="Tabel 7">
            <a:extLst>
              <a:ext uri="{FF2B5EF4-FFF2-40B4-BE49-F238E27FC236}">
                <a16:creationId xmlns:a16="http://schemas.microsoft.com/office/drawing/2014/main" id="{529A68DA-3974-3010-0198-EB84FEEF77D9}"/>
              </a:ext>
            </a:extLst>
          </p:cNvPr>
          <p:cNvGraphicFramePr>
            <a:graphicFrameLocks noGrp="1"/>
          </p:cNvGraphicFramePr>
          <p:nvPr>
            <p:extLst>
              <p:ext uri="{D42A27DB-BD31-4B8C-83A1-F6EECF244321}">
                <p14:modId xmlns:p14="http://schemas.microsoft.com/office/powerpoint/2010/main" val="1623785433"/>
              </p:ext>
            </p:extLst>
          </p:nvPr>
        </p:nvGraphicFramePr>
        <p:xfrm>
          <a:off x="1137095" y="1015249"/>
          <a:ext cx="6805863" cy="2954013"/>
        </p:xfrm>
        <a:graphic>
          <a:graphicData uri="http://schemas.openxmlformats.org/drawingml/2006/table">
            <a:tbl>
              <a:tblPr firstRow="1" bandRow="1">
                <a:tableStyleId>{3C2FFA5D-87B4-456A-9821-1D502468CF0F}</a:tableStyleId>
              </a:tblPr>
              <a:tblGrid>
                <a:gridCol w="3124200">
                  <a:extLst>
                    <a:ext uri="{9D8B030D-6E8A-4147-A177-3AD203B41FA5}">
                      <a16:colId xmlns:a16="http://schemas.microsoft.com/office/drawing/2014/main" val="4059966620"/>
                    </a:ext>
                  </a:extLst>
                </a:gridCol>
                <a:gridCol w="2422358">
                  <a:extLst>
                    <a:ext uri="{9D8B030D-6E8A-4147-A177-3AD203B41FA5}">
                      <a16:colId xmlns:a16="http://schemas.microsoft.com/office/drawing/2014/main" val="710646957"/>
                    </a:ext>
                  </a:extLst>
                </a:gridCol>
                <a:gridCol w="1259305">
                  <a:extLst>
                    <a:ext uri="{9D8B030D-6E8A-4147-A177-3AD203B41FA5}">
                      <a16:colId xmlns:a16="http://schemas.microsoft.com/office/drawing/2014/main" val="1057423014"/>
                    </a:ext>
                  </a:extLst>
                </a:gridCol>
              </a:tblGrid>
              <a:tr h="224438">
                <a:tc>
                  <a:txBody>
                    <a:bodyPr/>
                    <a:lstStyle/>
                    <a:p>
                      <a:r>
                        <a:rPr lang="nl-BE"/>
                        <a:t>TOPIC</a:t>
                      </a:r>
                    </a:p>
                  </a:txBody>
                  <a:tcPr/>
                </a:tc>
                <a:tc>
                  <a:txBody>
                    <a:bodyPr/>
                    <a:lstStyle/>
                    <a:p>
                      <a:r>
                        <a:rPr lang="nl-BE"/>
                        <a:t>SPEAKER</a:t>
                      </a:r>
                    </a:p>
                  </a:txBody>
                  <a:tcPr/>
                </a:tc>
                <a:tc>
                  <a:txBody>
                    <a:bodyPr/>
                    <a:lstStyle/>
                    <a:p>
                      <a:r>
                        <a:rPr lang="nl-BE"/>
                        <a:t>TIMING</a:t>
                      </a:r>
                    </a:p>
                  </a:txBody>
                  <a:tcPr/>
                </a:tc>
                <a:extLst>
                  <a:ext uri="{0D108BD9-81ED-4DB2-BD59-A6C34878D82A}">
                    <a16:rowId xmlns:a16="http://schemas.microsoft.com/office/drawing/2014/main" val="2840504931"/>
                  </a:ext>
                </a:extLst>
              </a:tr>
              <a:tr h="170178">
                <a:tc>
                  <a:txBody>
                    <a:bodyPr/>
                    <a:lstStyle/>
                    <a:p>
                      <a:r>
                        <a:rPr lang="nl-BE" sz="1200" err="1">
                          <a:latin typeface="Aptos"/>
                        </a:rPr>
                        <a:t>Welcome</a:t>
                      </a:r>
                      <a:r>
                        <a:rPr lang="nl-BE" sz="1200">
                          <a:latin typeface="Aptos"/>
                        </a:rPr>
                        <a:t> </a:t>
                      </a:r>
                      <a:r>
                        <a:rPr lang="nl-BE" sz="1200" err="1">
                          <a:latin typeface="Aptos"/>
                        </a:rPr>
                        <a:t>and</a:t>
                      </a:r>
                      <a:r>
                        <a:rPr lang="nl-BE" sz="1200">
                          <a:latin typeface="Aptos"/>
                        </a:rPr>
                        <a:t> agenda</a:t>
                      </a:r>
                    </a:p>
                  </a:txBody>
                  <a:tcPr/>
                </a:tc>
                <a:tc>
                  <a:txBody>
                    <a:bodyPr/>
                    <a:lstStyle/>
                    <a:p>
                      <a:r>
                        <a:rPr lang="nl-BE" sz="1200">
                          <a:latin typeface="Aptos"/>
                        </a:rPr>
                        <a:t>Review Comité</a:t>
                      </a:r>
                    </a:p>
                  </a:txBody>
                  <a:tcPr/>
                </a:tc>
                <a:tc>
                  <a:txBody>
                    <a:bodyPr/>
                    <a:lstStyle/>
                    <a:p>
                      <a:r>
                        <a:rPr lang="nl-BE" sz="1200" i="1">
                          <a:latin typeface="Aptos"/>
                        </a:rPr>
                        <a:t>14u00 – 14u05</a:t>
                      </a:r>
                    </a:p>
                  </a:txBody>
                  <a:tcPr/>
                </a:tc>
                <a:extLst>
                  <a:ext uri="{0D108BD9-81ED-4DB2-BD59-A6C34878D82A}">
                    <a16:rowId xmlns:a16="http://schemas.microsoft.com/office/drawing/2014/main" val="1079549224"/>
                  </a:ext>
                </a:extLst>
              </a:tr>
              <a:tr h="170178">
                <a:tc>
                  <a:txBody>
                    <a:bodyPr/>
                    <a:lstStyle/>
                    <a:p>
                      <a:pPr lvl="0">
                        <a:buNone/>
                      </a:pPr>
                      <a:r>
                        <a:rPr lang="nl-BE" sz="1200" b="0" i="0" u="none" strike="noStrike" noProof="0">
                          <a:solidFill>
                            <a:srgbClr val="000000"/>
                          </a:solidFill>
                          <a:latin typeface="Aptos"/>
                        </a:rPr>
                        <a:t>Observatorium</a:t>
                      </a:r>
                      <a:endParaRPr lang="en-US" sz="1200">
                        <a:latin typeface="Aptos"/>
                      </a:endParaRPr>
                    </a:p>
                  </a:txBody>
                  <a:tcPr/>
                </a:tc>
                <a:tc>
                  <a:txBody>
                    <a:bodyPr/>
                    <a:lstStyle/>
                    <a:p>
                      <a:pPr lvl="0" algn="l">
                        <a:lnSpc>
                          <a:spcPct val="100000"/>
                        </a:lnSpc>
                        <a:spcBef>
                          <a:spcPts val="0"/>
                        </a:spcBef>
                        <a:spcAft>
                          <a:spcPts val="0"/>
                        </a:spcAft>
                        <a:buNone/>
                      </a:pPr>
                      <a:r>
                        <a:rPr lang="nl-BE" sz="1200" b="0" i="0" u="none" strike="noStrike" noProof="0" err="1">
                          <a:solidFill>
                            <a:srgbClr val="000000"/>
                          </a:solidFill>
                          <a:latin typeface="Aptos"/>
                        </a:rPr>
                        <a:t>Ivy</a:t>
                      </a:r>
                      <a:r>
                        <a:rPr lang="nl-BE" sz="1200" b="0" i="0" u="none" strike="noStrike" noProof="0">
                          <a:solidFill>
                            <a:srgbClr val="000000"/>
                          </a:solidFill>
                          <a:latin typeface="Aptos"/>
                        </a:rPr>
                        <a:t> Van De </a:t>
                      </a:r>
                      <a:r>
                        <a:rPr lang="nl-BE" sz="1200" b="0" i="0" u="none" strike="noStrike" noProof="0" err="1">
                          <a:solidFill>
                            <a:srgbClr val="000000"/>
                          </a:solidFill>
                          <a:latin typeface="Aptos"/>
                        </a:rPr>
                        <a:t>Kerchove</a:t>
                      </a:r>
                      <a:r>
                        <a:rPr lang="nl-BE" sz="1200" b="0" i="0" u="none" strike="noStrike" noProof="0">
                          <a:solidFill>
                            <a:srgbClr val="000000"/>
                          </a:solidFill>
                          <a:latin typeface="Aptos"/>
                        </a:rPr>
                        <a:t> </a:t>
                      </a:r>
                    </a:p>
                  </a:txBody>
                  <a:tcPr/>
                </a:tc>
                <a:tc>
                  <a:txBody>
                    <a:bodyPr/>
                    <a:lstStyle/>
                    <a:p>
                      <a:pPr lvl="0" algn="l">
                        <a:lnSpc>
                          <a:spcPct val="100000"/>
                        </a:lnSpc>
                        <a:spcBef>
                          <a:spcPts val="0"/>
                        </a:spcBef>
                        <a:spcAft>
                          <a:spcPts val="0"/>
                        </a:spcAft>
                        <a:buNone/>
                      </a:pPr>
                      <a:r>
                        <a:rPr lang="nl-BE" sz="1200" b="0" i="1" u="none" strike="noStrike" noProof="0">
                          <a:solidFill>
                            <a:srgbClr val="000000"/>
                          </a:solidFill>
                          <a:latin typeface="Aptos"/>
                        </a:rPr>
                        <a:t>14u05 - 14u20</a:t>
                      </a:r>
                      <a:endParaRPr lang="nl-BE" sz="1200" b="0" i="0" u="none" strike="noStrike" noProof="0">
                        <a:solidFill>
                          <a:srgbClr val="000000"/>
                        </a:solidFill>
                        <a:latin typeface="Aptos"/>
                      </a:endParaRPr>
                    </a:p>
                  </a:txBody>
                  <a:tcPr/>
                </a:tc>
                <a:extLst>
                  <a:ext uri="{0D108BD9-81ED-4DB2-BD59-A6C34878D82A}">
                    <a16:rowId xmlns:a16="http://schemas.microsoft.com/office/drawing/2014/main" val="794557557"/>
                  </a:ext>
                </a:extLst>
              </a:tr>
              <a:tr h="170178">
                <a:tc>
                  <a:txBody>
                    <a:bodyPr/>
                    <a:lstStyle/>
                    <a:p>
                      <a:pPr marL="0" lvl="0" indent="0">
                        <a:lnSpc>
                          <a:spcPct val="100000"/>
                        </a:lnSpc>
                        <a:spcBef>
                          <a:spcPts val="0"/>
                        </a:spcBef>
                        <a:spcAft>
                          <a:spcPts val="0"/>
                        </a:spcAft>
                        <a:buNone/>
                      </a:pPr>
                      <a:r>
                        <a:rPr lang="nl-BE" sz="1200" b="0" i="0" u="none" strike="noStrike" noProof="0" err="1">
                          <a:solidFill>
                            <a:srgbClr val="000000"/>
                          </a:solidFill>
                          <a:latin typeface="Aptos"/>
                        </a:rPr>
                        <a:t>Roadmap</a:t>
                      </a:r>
                      <a:r>
                        <a:rPr lang="nl-BE" sz="1200" b="0" i="0" u="none" strike="noStrike" noProof="0">
                          <a:solidFill>
                            <a:srgbClr val="000000"/>
                          </a:solidFill>
                          <a:latin typeface="Aptos"/>
                        </a:rPr>
                        <a:t> </a:t>
                      </a:r>
                      <a:r>
                        <a:rPr lang="nl-BE" sz="1200" b="0" i="0" u="none" strike="noStrike" noProof="0" err="1">
                          <a:solidFill>
                            <a:srgbClr val="000000"/>
                          </a:solidFill>
                          <a:latin typeface="Aptos"/>
                        </a:rPr>
                        <a:t>belgif</a:t>
                      </a:r>
                      <a:r>
                        <a:rPr lang="nl-BE" sz="1200" b="0" i="0" u="none" strike="noStrike" noProof="0">
                          <a:solidFill>
                            <a:srgbClr val="000000"/>
                          </a:solidFill>
                          <a:latin typeface="Aptos"/>
                        </a:rPr>
                        <a:t> website </a:t>
                      </a:r>
                      <a:endParaRPr lang="en-US"/>
                    </a:p>
                  </a:txBody>
                  <a:tcPr/>
                </a:tc>
                <a:tc>
                  <a:txBody>
                    <a:bodyPr/>
                    <a:lstStyle/>
                    <a:p>
                      <a:pPr lvl="0">
                        <a:buNone/>
                      </a:pPr>
                      <a:r>
                        <a:rPr lang="nl-BE" sz="1200" b="0" i="0" u="none" strike="noStrike" noProof="0">
                          <a:solidFill>
                            <a:srgbClr val="000000"/>
                          </a:solidFill>
                          <a:latin typeface="Aptos"/>
                        </a:rPr>
                        <a:t>Bert Van Nuffelen, Bart Hanssens &amp; Eveline </a:t>
                      </a:r>
                      <a:r>
                        <a:rPr lang="nl-BE" sz="1200" b="0" i="0" u="none" strike="noStrike" noProof="0" err="1">
                          <a:solidFill>
                            <a:srgbClr val="000000"/>
                          </a:solidFill>
                          <a:latin typeface="Aptos"/>
                        </a:rPr>
                        <a:t>Vlassenroot</a:t>
                      </a:r>
                      <a:endParaRPr lang="nl-BE" sz="1200" b="0" i="0" u="none" strike="noStrike" noProof="0">
                        <a:solidFill>
                          <a:srgbClr val="000000"/>
                        </a:solidFill>
                        <a:latin typeface="Aptos"/>
                      </a:endParaRPr>
                    </a:p>
                  </a:txBody>
                  <a:tcPr/>
                </a:tc>
                <a:tc>
                  <a:txBody>
                    <a:bodyPr/>
                    <a:lstStyle/>
                    <a:p>
                      <a:pPr marL="0" marR="0" lvl="0" indent="0">
                        <a:lnSpc>
                          <a:spcPct val="100000"/>
                        </a:lnSpc>
                        <a:spcBef>
                          <a:spcPts val="0"/>
                        </a:spcBef>
                        <a:spcAft>
                          <a:spcPts val="0"/>
                        </a:spcAft>
                        <a:buClrTx/>
                        <a:buSzTx/>
                        <a:buFontTx/>
                        <a:buNone/>
                      </a:pPr>
                      <a:r>
                        <a:rPr lang="nl-BE" sz="1200" i="1">
                          <a:latin typeface="Aptos"/>
                        </a:rPr>
                        <a:t>14u35 – 14u50</a:t>
                      </a:r>
                      <a:endParaRPr lang="en-US"/>
                    </a:p>
                  </a:txBody>
                  <a:tcPr/>
                </a:tc>
                <a:extLst>
                  <a:ext uri="{0D108BD9-81ED-4DB2-BD59-A6C34878D82A}">
                    <a16:rowId xmlns:a16="http://schemas.microsoft.com/office/drawing/2014/main" val="1931180394"/>
                  </a:ext>
                </a:extLst>
              </a:tr>
              <a:tr h="283631">
                <a:tc>
                  <a:txBody>
                    <a:bodyPr/>
                    <a:lstStyle/>
                    <a:p>
                      <a:pPr marL="0" lvl="0" indent="0">
                        <a:lnSpc>
                          <a:spcPct val="100000"/>
                        </a:lnSpc>
                        <a:spcBef>
                          <a:spcPts val="0"/>
                        </a:spcBef>
                        <a:spcAft>
                          <a:spcPts val="0"/>
                        </a:spcAft>
                        <a:buNone/>
                      </a:pPr>
                      <a:r>
                        <a:rPr lang="nl-BE" sz="1200" b="0" i="0" err="1">
                          <a:solidFill>
                            <a:schemeClr val="dk1"/>
                          </a:solidFill>
                          <a:latin typeface="Aptos"/>
                          <a:ea typeface="+mn-ea"/>
                          <a:cs typeface="+mn-cs"/>
                        </a:rPr>
                        <a:t>Interoperable</a:t>
                      </a:r>
                      <a:r>
                        <a:rPr lang="nl-BE" sz="1200" b="0" i="0">
                          <a:solidFill>
                            <a:schemeClr val="dk1"/>
                          </a:solidFill>
                          <a:latin typeface="Aptos"/>
                          <a:ea typeface="+mn-ea"/>
                          <a:cs typeface="+mn-cs"/>
                        </a:rPr>
                        <a:t> Europe Act</a:t>
                      </a:r>
                      <a:endParaRPr lang="en-US" sz="1200">
                        <a:latin typeface="Aptos"/>
                      </a:endParaRPr>
                    </a:p>
                  </a:txBody>
                  <a:tcPr/>
                </a:tc>
                <a:tc>
                  <a:txBody>
                    <a:bodyPr/>
                    <a:lstStyle/>
                    <a:p>
                      <a:pPr lvl="0">
                        <a:buNone/>
                      </a:pPr>
                      <a:r>
                        <a:rPr lang="nl-BE" sz="1200" err="1">
                          <a:latin typeface="Aptos"/>
                        </a:rPr>
                        <a:t>Ziggy</a:t>
                      </a:r>
                      <a:r>
                        <a:rPr lang="nl-BE" sz="1200">
                          <a:latin typeface="Aptos"/>
                        </a:rPr>
                        <a:t> </a:t>
                      </a:r>
                      <a:r>
                        <a:rPr lang="nl-BE" sz="1200" err="1">
                          <a:latin typeface="Aptos"/>
                        </a:rPr>
                        <a:t>Vanlishout</a:t>
                      </a:r>
                    </a:p>
                  </a:txBody>
                  <a:tcPr/>
                </a:tc>
                <a:tc>
                  <a:txBody>
                    <a:bodyPr/>
                    <a:lstStyle/>
                    <a:p>
                      <a:pPr lvl="0" algn="l">
                        <a:lnSpc>
                          <a:spcPct val="100000"/>
                        </a:lnSpc>
                        <a:spcBef>
                          <a:spcPts val="0"/>
                        </a:spcBef>
                        <a:spcAft>
                          <a:spcPts val="0"/>
                        </a:spcAft>
                        <a:buNone/>
                      </a:pPr>
                      <a:r>
                        <a:rPr lang="nl-BE" sz="1200" b="0" i="1" u="none" strike="noStrike" noProof="0">
                          <a:solidFill>
                            <a:srgbClr val="000000"/>
                          </a:solidFill>
                          <a:latin typeface="Aptos"/>
                        </a:rPr>
                        <a:t>14u20 - 14u35</a:t>
                      </a:r>
                    </a:p>
                  </a:txBody>
                  <a:tcPr/>
                </a:tc>
                <a:extLst>
                  <a:ext uri="{0D108BD9-81ED-4DB2-BD59-A6C34878D82A}">
                    <a16:rowId xmlns:a16="http://schemas.microsoft.com/office/drawing/2014/main" val="12503020"/>
                  </a:ext>
                </a:extLst>
              </a:tr>
              <a:tr h="283631">
                <a:tc>
                  <a:txBody>
                    <a:bodyPr/>
                    <a:lstStyle/>
                    <a:p>
                      <a:pPr marL="0" lvl="0" indent="0" algn="l">
                        <a:lnSpc>
                          <a:spcPct val="100000"/>
                        </a:lnSpc>
                        <a:spcBef>
                          <a:spcPts val="0"/>
                        </a:spcBef>
                        <a:spcAft>
                          <a:spcPts val="0"/>
                        </a:spcAft>
                        <a:buNone/>
                      </a:pPr>
                      <a:r>
                        <a:rPr lang="nl-BE" sz="1200" b="0" i="0" u="none" strike="noStrike" noProof="0">
                          <a:solidFill>
                            <a:srgbClr val="000000"/>
                          </a:solidFill>
                          <a:latin typeface="Aptos"/>
                        </a:rPr>
                        <a:t>Status ICEG agreement </a:t>
                      </a:r>
                      <a:endParaRPr lang="en-US" sz="1200">
                        <a:latin typeface="Aptos"/>
                      </a:endParaRPr>
                    </a:p>
                  </a:txBody>
                  <a:tcPr/>
                </a:tc>
                <a:tc>
                  <a:txBody>
                    <a:bodyPr/>
                    <a:lstStyle/>
                    <a:p>
                      <a:pPr lvl="0" algn="l">
                        <a:lnSpc>
                          <a:spcPct val="100000"/>
                        </a:lnSpc>
                        <a:spcBef>
                          <a:spcPts val="0"/>
                        </a:spcBef>
                        <a:spcAft>
                          <a:spcPts val="0"/>
                        </a:spcAft>
                        <a:buNone/>
                      </a:pPr>
                      <a:r>
                        <a:rPr lang="nl-BE" sz="1200" b="0" i="0" u="none" strike="noStrike" noProof="0">
                          <a:solidFill>
                            <a:srgbClr val="000000"/>
                          </a:solidFill>
                          <a:latin typeface="Aptos"/>
                        </a:rPr>
                        <a:t>Marc </a:t>
                      </a:r>
                      <a:r>
                        <a:rPr lang="nl-BE" sz="1200" b="0" i="0" u="none" strike="noStrike" noProof="0" err="1">
                          <a:solidFill>
                            <a:srgbClr val="000000"/>
                          </a:solidFill>
                          <a:latin typeface="Aptos"/>
                        </a:rPr>
                        <a:t>Bruyland</a:t>
                      </a:r>
                      <a:endParaRPr lang="en-US" sz="1200">
                        <a:latin typeface="Aptos"/>
                      </a:endParaRPr>
                    </a:p>
                  </a:txBody>
                  <a:tcPr/>
                </a:tc>
                <a:tc>
                  <a:txBody>
                    <a:bodyPr/>
                    <a:lstStyle/>
                    <a:p>
                      <a:pPr lvl="0">
                        <a:buNone/>
                      </a:pPr>
                      <a:r>
                        <a:rPr lang="nl-BE" sz="1200" i="1">
                          <a:latin typeface="Aptos"/>
                        </a:rPr>
                        <a:t>14u50 - 15u05</a:t>
                      </a:r>
                    </a:p>
                  </a:txBody>
                  <a:tcPr/>
                </a:tc>
                <a:extLst>
                  <a:ext uri="{0D108BD9-81ED-4DB2-BD59-A6C34878D82A}">
                    <a16:rowId xmlns:a16="http://schemas.microsoft.com/office/drawing/2014/main" val="1871301775"/>
                  </a:ext>
                </a:extLst>
              </a:tr>
              <a:tr h="283631">
                <a:tc>
                  <a:txBody>
                    <a:bodyPr/>
                    <a:lstStyle/>
                    <a:p>
                      <a:pPr marL="0" lvl="0" indent="0" algn="l">
                        <a:lnSpc>
                          <a:spcPct val="100000"/>
                        </a:lnSpc>
                        <a:spcBef>
                          <a:spcPts val="0"/>
                        </a:spcBef>
                        <a:spcAft>
                          <a:spcPts val="0"/>
                        </a:spcAft>
                        <a:buClr>
                          <a:srgbClr val="000000"/>
                        </a:buClr>
                        <a:buNone/>
                      </a:pPr>
                      <a:r>
                        <a:rPr lang="nl-BE" sz="1200" b="0" i="0" u="none" strike="noStrike" noProof="0">
                          <a:solidFill>
                            <a:srgbClr val="000000"/>
                          </a:solidFill>
                          <a:latin typeface="Aptos"/>
                        </a:rPr>
                        <a:t>Code </a:t>
                      </a:r>
                      <a:r>
                        <a:rPr lang="nl-BE" sz="1200" b="0" i="0" u="none" strike="noStrike" noProof="0" err="1">
                          <a:solidFill>
                            <a:srgbClr val="000000"/>
                          </a:solidFill>
                          <a:latin typeface="Aptos"/>
                        </a:rPr>
                        <a:t>Régional</a:t>
                      </a:r>
                      <a:r>
                        <a:rPr lang="nl-BE" sz="1200" b="0" i="0" u="none" strike="noStrike" noProof="0">
                          <a:solidFill>
                            <a:srgbClr val="000000"/>
                          </a:solidFill>
                          <a:latin typeface="Aptos"/>
                        </a:rPr>
                        <a:t> de la </a:t>
                      </a:r>
                      <a:r>
                        <a:rPr lang="nl-BE" sz="1200" b="0" i="0" u="none" strike="noStrike" noProof="0" err="1">
                          <a:solidFill>
                            <a:srgbClr val="000000"/>
                          </a:solidFill>
                          <a:latin typeface="Aptos"/>
                        </a:rPr>
                        <a:t>Donnée</a:t>
                      </a:r>
                      <a:r>
                        <a:rPr lang="nl-BE" sz="1200" b="0" i="0" u="none" strike="noStrike" noProof="0">
                          <a:solidFill>
                            <a:srgbClr val="000000"/>
                          </a:solidFill>
                          <a:latin typeface="Aptos"/>
                        </a:rPr>
                        <a:t> </a:t>
                      </a:r>
                    </a:p>
                  </a:txBody>
                  <a:tcPr/>
                </a:tc>
                <a:tc>
                  <a:txBody>
                    <a:bodyPr/>
                    <a:lstStyle/>
                    <a:p>
                      <a:pPr lvl="0" algn="l">
                        <a:lnSpc>
                          <a:spcPct val="100000"/>
                        </a:lnSpc>
                        <a:spcBef>
                          <a:spcPts val="0"/>
                        </a:spcBef>
                        <a:spcAft>
                          <a:spcPts val="0"/>
                        </a:spcAft>
                        <a:buNone/>
                      </a:pPr>
                      <a:r>
                        <a:rPr lang="nl-BE" sz="1200" b="0" i="0" u="none" strike="noStrike" noProof="0">
                          <a:solidFill>
                            <a:srgbClr val="000000"/>
                          </a:solidFill>
                          <a:latin typeface="Aptos"/>
                        </a:rPr>
                        <a:t>Eric </a:t>
                      </a:r>
                      <a:r>
                        <a:rPr lang="nl-BE" sz="1200" b="0" i="0" u="none" strike="noStrike" noProof="0" err="1">
                          <a:solidFill>
                            <a:srgbClr val="000000"/>
                          </a:solidFill>
                          <a:latin typeface="Aptos"/>
                        </a:rPr>
                        <a:t>Auquiere</a:t>
                      </a:r>
                      <a:endParaRPr lang="en-US" sz="1200" err="1">
                        <a:latin typeface="Aptos"/>
                      </a:endParaRPr>
                    </a:p>
                  </a:txBody>
                  <a:tcPr/>
                </a:tc>
                <a:tc>
                  <a:txBody>
                    <a:bodyPr/>
                    <a:lstStyle/>
                    <a:p>
                      <a:pPr lvl="0">
                        <a:buNone/>
                      </a:pPr>
                      <a:r>
                        <a:rPr lang="nl-BE" sz="1200" i="1">
                          <a:latin typeface="Aptos"/>
                        </a:rPr>
                        <a:t>15u05 - 15u20</a:t>
                      </a:r>
                    </a:p>
                  </a:txBody>
                  <a:tcPr/>
                </a:tc>
                <a:extLst>
                  <a:ext uri="{0D108BD9-81ED-4DB2-BD59-A6C34878D82A}">
                    <a16:rowId xmlns:a16="http://schemas.microsoft.com/office/drawing/2014/main" val="2139589775"/>
                  </a:ext>
                </a:extLst>
              </a:tr>
              <a:tr h="170178">
                <a:tc>
                  <a:txBody>
                    <a:bodyPr/>
                    <a:lstStyle/>
                    <a:p>
                      <a:pPr marL="0" lvl="0" indent="0">
                        <a:lnSpc>
                          <a:spcPct val="100000"/>
                        </a:lnSpc>
                        <a:spcBef>
                          <a:spcPts val="0"/>
                        </a:spcBef>
                        <a:spcAft>
                          <a:spcPts val="0"/>
                        </a:spcAft>
                        <a:buNone/>
                      </a:pPr>
                      <a:r>
                        <a:rPr lang="nl-BE" sz="1200" b="0" i="0" u="none" strike="noStrike" noProof="0">
                          <a:solidFill>
                            <a:srgbClr val="000000"/>
                          </a:solidFill>
                          <a:latin typeface="Aptos"/>
                        </a:rPr>
                        <a:t>Draft agenda items </a:t>
                      </a:r>
                      <a:r>
                        <a:rPr lang="nl-BE" sz="1200" b="0" i="0" u="none" strike="noStrike" noProof="0" err="1">
                          <a:solidFill>
                            <a:srgbClr val="000000"/>
                          </a:solidFill>
                          <a:latin typeface="Aptos"/>
                        </a:rPr>
                        <a:t>for</a:t>
                      </a:r>
                      <a:r>
                        <a:rPr lang="nl-BE" sz="1200" b="0" i="0" u="none" strike="noStrike" noProof="0">
                          <a:solidFill>
                            <a:srgbClr val="000000"/>
                          </a:solidFill>
                          <a:latin typeface="Aptos"/>
                        </a:rPr>
                        <a:t> ICEG Management </a:t>
                      </a:r>
                      <a:r>
                        <a:rPr lang="nl-BE" sz="1200" b="0" i="0" u="none" strike="noStrike" noProof="0" err="1">
                          <a:solidFill>
                            <a:srgbClr val="000000"/>
                          </a:solidFill>
                          <a:latin typeface="Aptos"/>
                        </a:rPr>
                        <a:t>committee</a:t>
                      </a:r>
                      <a:r>
                        <a:rPr lang="nl-BE" sz="1200" b="0" i="0" u="none" strike="noStrike" noProof="0">
                          <a:solidFill>
                            <a:srgbClr val="000000"/>
                          </a:solidFill>
                          <a:latin typeface="Aptos"/>
                        </a:rPr>
                        <a:t> (25/04)</a:t>
                      </a:r>
                      <a:endParaRPr lang="en-US" sz="1200">
                        <a:latin typeface="Aptos"/>
                        <a:sym typeface="FlandersArtSans-Regular"/>
                      </a:endParaRPr>
                    </a:p>
                  </a:txBody>
                  <a:tcPr/>
                </a:tc>
                <a:tc>
                  <a:txBody>
                    <a:bodyPr/>
                    <a:lstStyle/>
                    <a:p>
                      <a:pPr lvl="0">
                        <a:buNone/>
                      </a:pPr>
                      <a:r>
                        <a:rPr lang="nl-BE" sz="1200">
                          <a:latin typeface="Aptos"/>
                        </a:rPr>
                        <a:t>Review Comité</a:t>
                      </a:r>
                    </a:p>
                  </a:txBody>
                  <a:tcPr/>
                </a:tc>
                <a:tc>
                  <a:txBody>
                    <a:bodyPr/>
                    <a:lstStyle/>
                    <a:p>
                      <a:pPr lvl="0">
                        <a:buNone/>
                      </a:pPr>
                      <a:r>
                        <a:rPr lang="nl-BE" sz="1200" i="1">
                          <a:latin typeface="Aptos"/>
                        </a:rPr>
                        <a:t>15u20 - 15u35</a:t>
                      </a:r>
                    </a:p>
                  </a:txBody>
                  <a:tcPr/>
                </a:tc>
                <a:extLst>
                  <a:ext uri="{0D108BD9-81ED-4DB2-BD59-A6C34878D82A}">
                    <a16:rowId xmlns:a16="http://schemas.microsoft.com/office/drawing/2014/main" val="2326839943"/>
                  </a:ext>
                </a:extLst>
              </a:tr>
              <a:tr h="170178">
                <a:tc>
                  <a:txBody>
                    <a:bodyPr/>
                    <a:lstStyle/>
                    <a:p>
                      <a:pPr marL="0" lvl="0" indent="0" algn="l">
                        <a:lnSpc>
                          <a:spcPct val="100000"/>
                        </a:lnSpc>
                        <a:spcBef>
                          <a:spcPts val="0"/>
                        </a:spcBef>
                        <a:spcAft>
                          <a:spcPts val="0"/>
                        </a:spcAft>
                        <a:buNone/>
                      </a:pPr>
                      <a:r>
                        <a:rPr lang="nl-BE" sz="1200" b="0" i="0" u="none" strike="noStrike" noProof="0">
                          <a:solidFill>
                            <a:srgbClr val="000000"/>
                          </a:solidFill>
                          <a:latin typeface="Aptos"/>
                        </a:rPr>
                        <a:t>Networking drink</a:t>
                      </a:r>
                      <a:endParaRPr lang="en-US" sz="1200" b="0" i="0" u="none" strike="noStrike" noProof="0">
                        <a:solidFill>
                          <a:srgbClr val="000000"/>
                        </a:solidFill>
                        <a:latin typeface="Aptos"/>
                      </a:endParaRPr>
                    </a:p>
                  </a:txBody>
                  <a:tcPr/>
                </a:tc>
                <a:tc>
                  <a:txBody>
                    <a:bodyPr/>
                    <a:lstStyle/>
                    <a:p>
                      <a:pPr lvl="0" algn="l">
                        <a:lnSpc>
                          <a:spcPct val="100000"/>
                        </a:lnSpc>
                        <a:spcBef>
                          <a:spcPts val="0"/>
                        </a:spcBef>
                        <a:spcAft>
                          <a:spcPts val="0"/>
                        </a:spcAft>
                        <a:buNone/>
                      </a:pPr>
                      <a:r>
                        <a:rPr lang="nl-BE" sz="1200" b="0" i="0" u="none" strike="noStrike" noProof="0">
                          <a:solidFill>
                            <a:srgbClr val="000000"/>
                          </a:solidFill>
                          <a:latin typeface="Aptos"/>
                        </a:rPr>
                        <a:t>Review Comité</a:t>
                      </a:r>
                      <a:endParaRPr lang="en-US" sz="1200">
                        <a:latin typeface="Aptos"/>
                      </a:endParaRPr>
                    </a:p>
                  </a:txBody>
                  <a:tcPr/>
                </a:tc>
                <a:tc>
                  <a:txBody>
                    <a:bodyPr/>
                    <a:lstStyle/>
                    <a:p>
                      <a:pPr lvl="0">
                        <a:buNone/>
                      </a:pPr>
                      <a:r>
                        <a:rPr lang="nl-BE" sz="1200" i="1">
                          <a:latin typeface="Aptos"/>
                        </a:rPr>
                        <a:t>15u35 - ...</a:t>
                      </a:r>
                    </a:p>
                  </a:txBody>
                  <a:tcPr/>
                </a:tc>
                <a:extLst>
                  <a:ext uri="{0D108BD9-81ED-4DB2-BD59-A6C34878D82A}">
                    <a16:rowId xmlns:a16="http://schemas.microsoft.com/office/drawing/2014/main" val="3997378545"/>
                  </a:ext>
                </a:extLst>
              </a:tr>
            </a:tbl>
          </a:graphicData>
        </a:graphic>
      </p:graphicFrame>
    </p:spTree>
    <p:extLst>
      <p:ext uri="{BB962C8B-B14F-4D97-AF65-F5344CB8AC3E}">
        <p14:creationId xmlns:p14="http://schemas.microsoft.com/office/powerpoint/2010/main" val="3374330801"/>
      </p:ext>
    </p:extLst>
  </p:cSld>
  <p:clrMapOvr>
    <a:overrideClrMapping bg1="lt1" tx1="dk1" bg2="lt2" tx2="dk2" accent1="accent1" accent2="accent2" accent3="accent3" accent4="accent4" accent5="accent5" accent6="accent6" hlink="hlink" folHlink="folHlink"/>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78230C-D47C-75DE-58D8-1E1E4CB9240C}"/>
              </a:ext>
            </a:extLst>
          </p:cNvPr>
          <p:cNvSpPr>
            <a:spLocks noGrp="1"/>
          </p:cNvSpPr>
          <p:nvPr>
            <p:ph type="sldNum" idx="12"/>
          </p:nvPr>
        </p:nvSpPr>
        <p:spPr/>
        <p:txBody>
          <a:bodyPr/>
          <a:lstStyle/>
          <a:p>
            <a:pPr lvl="0"/>
            <a:fld id="{86CB4B4D-7CA3-9044-876B-883B54F8677D}" type="slidenum">
              <a:rPr lang="en-US"/>
              <a:t>30</a:t>
            </a:fld>
            <a:endParaRPr lang="en-US"/>
          </a:p>
        </p:txBody>
      </p:sp>
      <p:sp>
        <p:nvSpPr>
          <p:cNvPr id="2" name="Title 1">
            <a:extLst>
              <a:ext uri="{FF2B5EF4-FFF2-40B4-BE49-F238E27FC236}">
                <a16:creationId xmlns:a16="http://schemas.microsoft.com/office/drawing/2014/main" id="{E2EA40AF-8BE4-0ACE-1933-E26B39944ABB}"/>
              </a:ext>
            </a:extLst>
          </p:cNvPr>
          <p:cNvSpPr>
            <a:spLocks noGrp="1"/>
          </p:cNvSpPr>
          <p:nvPr>
            <p:ph type="title"/>
          </p:nvPr>
        </p:nvSpPr>
        <p:spPr/>
        <p:txBody>
          <a:bodyPr/>
          <a:lstStyle/>
          <a:p>
            <a:r>
              <a:rPr lang="en-US" sz="2800"/>
              <a:t>Topics for ICEG Management Meeting 25/04/2025</a:t>
            </a:r>
          </a:p>
        </p:txBody>
      </p:sp>
      <p:sp>
        <p:nvSpPr>
          <p:cNvPr id="3" name="Text Placeholder 2">
            <a:extLst>
              <a:ext uri="{FF2B5EF4-FFF2-40B4-BE49-F238E27FC236}">
                <a16:creationId xmlns:a16="http://schemas.microsoft.com/office/drawing/2014/main" id="{5DAD818D-1F8D-BAD2-B8BE-0C636BF98B7B}"/>
              </a:ext>
            </a:extLst>
          </p:cNvPr>
          <p:cNvSpPr>
            <a:spLocks noGrp="1"/>
          </p:cNvSpPr>
          <p:nvPr>
            <p:ph type="body" idx="1"/>
          </p:nvPr>
        </p:nvSpPr>
        <p:spPr/>
        <p:txBody>
          <a:bodyPr/>
          <a:lstStyle/>
          <a:p>
            <a:pPr>
              <a:buFont typeface="Calibri,Sans-Serif"/>
              <a:buChar char="-"/>
            </a:pPr>
            <a:endParaRPr lang="en-US"/>
          </a:p>
          <a:p>
            <a:pPr>
              <a:buFont typeface="Calibri,Sans-Serif"/>
              <a:buChar char="-"/>
            </a:pPr>
            <a:r>
              <a:rPr lang="en-US"/>
              <a:t>...</a:t>
            </a:r>
          </a:p>
          <a:p>
            <a:pPr>
              <a:buFont typeface="Calibri,Sans-Serif"/>
              <a:buChar char="-"/>
            </a:pPr>
            <a:endParaRPr lang="en-US"/>
          </a:p>
          <a:p>
            <a:pPr marL="102870" indent="0">
              <a:buNone/>
            </a:pPr>
            <a:endParaRPr lang="en-US"/>
          </a:p>
          <a:p>
            <a:pPr marL="102870" indent="0">
              <a:buNone/>
            </a:pPr>
            <a:r>
              <a:rPr lang="en-US"/>
              <a:t>Who will present these topics?</a:t>
            </a:r>
          </a:p>
        </p:txBody>
      </p:sp>
    </p:spTree>
    <p:extLst>
      <p:ext uri="{BB962C8B-B14F-4D97-AF65-F5344CB8AC3E}">
        <p14:creationId xmlns:p14="http://schemas.microsoft.com/office/powerpoint/2010/main" val="214616431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rgbClr val="ACB0C0"/>
        </a:solidFill>
        <a:effectLst/>
      </p:bgPr>
    </p:bg>
    <p:spTree>
      <p:nvGrpSpPr>
        <p:cNvPr id="1" name="">
          <a:extLst>
            <a:ext uri="{FF2B5EF4-FFF2-40B4-BE49-F238E27FC236}">
              <a16:creationId xmlns:a16="http://schemas.microsoft.com/office/drawing/2014/main" id="{5FBDA3CF-7CC6-AA9E-A9AF-BFE5550F84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F5581B-2996-7009-1BE6-A4F5D4C77472}"/>
              </a:ext>
            </a:extLst>
          </p:cNvPr>
          <p:cNvSpPr>
            <a:spLocks noGrp="1"/>
          </p:cNvSpPr>
          <p:nvPr>
            <p:ph type="title"/>
          </p:nvPr>
        </p:nvSpPr>
        <p:spPr>
          <a:xfrm>
            <a:off x="1335640" y="2024547"/>
            <a:ext cx="7108114" cy="883992"/>
          </a:xfrm>
        </p:spPr>
        <p:txBody>
          <a:bodyPr lIns="45719" tIns="45720" rIns="45719" bIns="45720" anchor="ctr">
            <a:noAutofit/>
          </a:bodyPr>
          <a:lstStyle/>
          <a:p>
            <a:pPr algn="l"/>
            <a:r>
              <a:rPr lang="nl-BE" sz="3200" err="1">
                <a:solidFill>
                  <a:schemeClr val="bg1"/>
                </a:solidFill>
                <a:cs typeface="Helvetica"/>
              </a:rPr>
              <a:t>Other</a:t>
            </a:r>
            <a:r>
              <a:rPr lang="nl-BE" sz="3200">
                <a:solidFill>
                  <a:schemeClr val="bg1"/>
                </a:solidFill>
                <a:cs typeface="Helvetica"/>
              </a:rPr>
              <a:t>?</a:t>
            </a:r>
            <a:endParaRPr lang="en-US"/>
          </a:p>
          <a:p>
            <a:endParaRPr lang="nl-BE" sz="3200">
              <a:solidFill>
                <a:schemeClr val="bg1"/>
              </a:solidFill>
            </a:endParaRPr>
          </a:p>
        </p:txBody>
      </p:sp>
    </p:spTree>
    <p:extLst>
      <p:ext uri="{BB962C8B-B14F-4D97-AF65-F5344CB8AC3E}">
        <p14:creationId xmlns:p14="http://schemas.microsoft.com/office/powerpoint/2010/main" val="1952023281"/>
      </p:ext>
    </p:extLst>
  </p:cSld>
  <p:clrMapOvr>
    <a:overrideClrMapping bg1="lt1" tx1="dk1" bg2="lt2" tx2="dk2" accent1="accent1" accent2="accent2" accent3="accent3" accent4="accent4" accent5="accent5" accent6="accent6" hlink="hlink" folHlink="folHlink"/>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73AF3-56E7-3B7F-2A15-1F98DDF08BE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0946A5-9007-BA6D-F092-4DA32916E4A3}"/>
              </a:ext>
            </a:extLst>
          </p:cNvPr>
          <p:cNvSpPr>
            <a:spLocks noGrp="1"/>
          </p:cNvSpPr>
          <p:nvPr>
            <p:ph type="sldNum" idx="12"/>
          </p:nvPr>
        </p:nvSpPr>
        <p:spPr/>
        <p:txBody>
          <a:bodyPr/>
          <a:lstStyle/>
          <a:p>
            <a:pPr lvl="0"/>
            <a:fld id="{86CB4B4D-7CA3-9044-876B-883B54F8677D}" type="slidenum">
              <a:rPr lang="en-US"/>
              <a:t>32</a:t>
            </a:fld>
            <a:endParaRPr lang="en-US"/>
          </a:p>
        </p:txBody>
      </p:sp>
      <p:sp>
        <p:nvSpPr>
          <p:cNvPr id="2" name="Title 1">
            <a:extLst>
              <a:ext uri="{FF2B5EF4-FFF2-40B4-BE49-F238E27FC236}">
                <a16:creationId xmlns:a16="http://schemas.microsoft.com/office/drawing/2014/main" id="{D8661F67-D487-4219-0551-EA470FDCA2F8}"/>
              </a:ext>
            </a:extLst>
          </p:cNvPr>
          <p:cNvSpPr>
            <a:spLocks noGrp="1"/>
          </p:cNvSpPr>
          <p:nvPr>
            <p:ph type="title"/>
          </p:nvPr>
        </p:nvSpPr>
        <p:spPr/>
        <p:txBody>
          <a:bodyPr/>
          <a:lstStyle/>
          <a:p>
            <a:r>
              <a:rPr lang="en-US" sz="2800"/>
              <a:t>Planning</a:t>
            </a:r>
            <a:endParaRPr lang="en-US"/>
          </a:p>
        </p:txBody>
      </p:sp>
      <p:graphicFrame>
        <p:nvGraphicFramePr>
          <p:cNvPr id="10" name="Tabel 7">
            <a:extLst>
              <a:ext uri="{FF2B5EF4-FFF2-40B4-BE49-F238E27FC236}">
                <a16:creationId xmlns:a16="http://schemas.microsoft.com/office/drawing/2014/main" id="{7CB3983D-61A5-D016-B172-CEEA4B0DD429}"/>
              </a:ext>
            </a:extLst>
          </p:cNvPr>
          <p:cNvGraphicFramePr>
            <a:graphicFrameLocks noGrp="1"/>
          </p:cNvGraphicFramePr>
          <p:nvPr>
            <p:extLst>
              <p:ext uri="{D42A27DB-BD31-4B8C-83A1-F6EECF244321}">
                <p14:modId xmlns:p14="http://schemas.microsoft.com/office/powerpoint/2010/main" val="995456892"/>
              </p:ext>
            </p:extLst>
          </p:nvPr>
        </p:nvGraphicFramePr>
        <p:xfrm>
          <a:off x="1137095" y="1015249"/>
          <a:ext cx="6100734" cy="2628044"/>
        </p:xfrm>
        <a:graphic>
          <a:graphicData uri="http://schemas.openxmlformats.org/drawingml/2006/table">
            <a:tbl>
              <a:tblPr firstRow="1" bandRow="1">
                <a:tableStyleId>{3C2FFA5D-87B4-456A-9821-1D502468CF0F}</a:tableStyleId>
              </a:tblPr>
              <a:tblGrid>
                <a:gridCol w="1543126">
                  <a:extLst>
                    <a:ext uri="{9D8B030D-6E8A-4147-A177-3AD203B41FA5}">
                      <a16:colId xmlns:a16="http://schemas.microsoft.com/office/drawing/2014/main" val="4059966620"/>
                    </a:ext>
                  </a:extLst>
                </a:gridCol>
                <a:gridCol w="2648437">
                  <a:extLst>
                    <a:ext uri="{9D8B030D-6E8A-4147-A177-3AD203B41FA5}">
                      <a16:colId xmlns:a16="http://schemas.microsoft.com/office/drawing/2014/main" val="710646957"/>
                    </a:ext>
                  </a:extLst>
                </a:gridCol>
                <a:gridCol w="1909171">
                  <a:extLst>
                    <a:ext uri="{9D8B030D-6E8A-4147-A177-3AD203B41FA5}">
                      <a16:colId xmlns:a16="http://schemas.microsoft.com/office/drawing/2014/main" val="1057423014"/>
                    </a:ext>
                  </a:extLst>
                </a:gridCol>
              </a:tblGrid>
              <a:tr h="224438">
                <a:tc>
                  <a:txBody>
                    <a:bodyPr/>
                    <a:lstStyle/>
                    <a:p>
                      <a:r>
                        <a:rPr lang="nl-BE"/>
                        <a:t>Date</a:t>
                      </a:r>
                    </a:p>
                  </a:txBody>
                  <a:tcPr/>
                </a:tc>
                <a:tc>
                  <a:txBody>
                    <a:bodyPr/>
                    <a:lstStyle/>
                    <a:p>
                      <a:pPr lvl="0">
                        <a:buNone/>
                      </a:pPr>
                      <a:r>
                        <a:rPr lang="nl-BE"/>
                        <a:t>Meeting</a:t>
                      </a:r>
                    </a:p>
                  </a:txBody>
                  <a:tcPr/>
                </a:tc>
                <a:tc>
                  <a:txBody>
                    <a:bodyPr/>
                    <a:lstStyle/>
                    <a:p>
                      <a:r>
                        <a:rPr lang="nl-BE" err="1"/>
                        <a:t>Location</a:t>
                      </a:r>
                    </a:p>
                  </a:txBody>
                  <a:tcPr/>
                </a:tc>
                <a:extLst>
                  <a:ext uri="{0D108BD9-81ED-4DB2-BD59-A6C34878D82A}">
                    <a16:rowId xmlns:a16="http://schemas.microsoft.com/office/drawing/2014/main" val="2840504931"/>
                  </a:ext>
                </a:extLst>
              </a:tr>
              <a:tr h="170178">
                <a:tc>
                  <a:txBody>
                    <a:bodyPr/>
                    <a:lstStyle/>
                    <a:p>
                      <a:pPr lvl="0" algn="l">
                        <a:lnSpc>
                          <a:spcPts val="1500"/>
                        </a:lnSpc>
                        <a:buNone/>
                      </a:pPr>
                      <a:r>
                        <a:rPr lang="en-US" sz="1400" b="0" i="0">
                          <a:solidFill>
                            <a:srgbClr val="4F81BD"/>
                          </a:solidFill>
                          <a:effectLst/>
                          <a:latin typeface="Calibri"/>
                        </a:rPr>
                        <a:t>27/02/2025 </a:t>
                      </a:r>
                      <a:endParaRPr lang="nl-BE" sz="1400" b="0" i="0">
                        <a:solidFill>
                          <a:srgbClr val="000000"/>
                        </a:solidFill>
                        <a:effectLst/>
                        <a:latin typeface="Calibri"/>
                      </a:endParaRP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B w="15726" cap="flat" cmpd="sng" algn="ctr">
                      <a:solidFill>
                        <a:srgbClr val="909090"/>
                      </a:solidFill>
                      <a:prstDash val="solid"/>
                      <a:round/>
                      <a:headEnd type="none" w="med" len="med"/>
                      <a:tailEnd type="none" w="med" len="med"/>
                    </a:lnB>
                    <a:noFill/>
                  </a:tcPr>
                </a:tc>
                <a:tc>
                  <a:txBody>
                    <a:bodyPr/>
                    <a:lstStyle/>
                    <a:p>
                      <a:pPr lvl="0" algn="l">
                        <a:lnSpc>
                          <a:spcPts val="1500"/>
                        </a:lnSpc>
                        <a:buNone/>
                      </a:pPr>
                      <a:r>
                        <a:rPr lang="en-US" sz="1400" b="1" i="0">
                          <a:solidFill>
                            <a:srgbClr val="4F81BD"/>
                          </a:solidFill>
                          <a:effectLst/>
                          <a:latin typeface="Calibri"/>
                        </a:rPr>
                        <a:t>ICEG Review </a:t>
                      </a:r>
                      <a:r>
                        <a:rPr lang="en-US" sz="1400" b="1" i="0" err="1">
                          <a:solidFill>
                            <a:srgbClr val="4F81BD"/>
                          </a:solidFill>
                          <a:effectLst/>
                          <a:latin typeface="Calibri"/>
                        </a:rPr>
                        <a:t>Comite</a:t>
                      </a:r>
                      <a:r>
                        <a:rPr lang="en-US" sz="1400" b="0" i="0">
                          <a:solidFill>
                            <a:srgbClr val="4F81BD"/>
                          </a:solidFill>
                          <a:effectLst/>
                          <a:latin typeface="Calibri"/>
                        </a:rPr>
                        <a:t> </a:t>
                      </a:r>
                      <a:endParaRPr lang="en-US" sz="1400" b="0" i="0">
                        <a:solidFill>
                          <a:srgbClr val="000000"/>
                        </a:solidFill>
                        <a:effectLst/>
                        <a:latin typeface="Calibri"/>
                      </a:endParaRP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B w="15726" cap="flat" cmpd="sng" algn="ctr">
                      <a:solidFill>
                        <a:srgbClr val="909090"/>
                      </a:solidFill>
                      <a:prstDash val="solid"/>
                      <a:round/>
                      <a:headEnd type="none" w="med" len="med"/>
                      <a:tailEnd type="none" w="med" len="med"/>
                    </a:lnB>
                    <a:noFill/>
                  </a:tcPr>
                </a:tc>
                <a:tc>
                  <a:txBody>
                    <a:bodyPr/>
                    <a:lstStyle/>
                    <a:p>
                      <a:pPr lvl="0" algn="l">
                        <a:lnSpc>
                          <a:spcPts val="1500"/>
                        </a:lnSpc>
                        <a:buNone/>
                      </a:pPr>
                      <a:r>
                        <a:rPr lang="nl-NL" sz="1400" b="0" i="0">
                          <a:solidFill>
                            <a:srgbClr val="4F81BD"/>
                          </a:solidFill>
                          <a:effectLst/>
                          <a:latin typeface="Calibri"/>
                        </a:rPr>
                        <a:t>TBD</a:t>
                      </a:r>
                      <a:endParaRPr lang="nl-NL" sz="1400" b="0" i="0">
                        <a:solidFill>
                          <a:srgbClr val="000000"/>
                        </a:solidFill>
                        <a:effectLst/>
                        <a:latin typeface="Calibri"/>
                      </a:endParaRP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B w="15726" cap="flat" cmpd="sng" algn="ctr">
                      <a:solidFill>
                        <a:srgbClr val="909090"/>
                      </a:solidFill>
                      <a:prstDash val="solid"/>
                      <a:round/>
                      <a:headEnd type="none" w="med" len="med"/>
                      <a:tailEnd type="none" w="med" len="med"/>
                    </a:lnB>
                    <a:noFill/>
                  </a:tcPr>
                </a:tc>
                <a:extLst>
                  <a:ext uri="{0D108BD9-81ED-4DB2-BD59-A6C34878D82A}">
                    <a16:rowId xmlns:a16="http://schemas.microsoft.com/office/drawing/2014/main" val="1079549224"/>
                  </a:ext>
                </a:extLst>
              </a:tr>
              <a:tr h="170178">
                <a:tc>
                  <a:txBody>
                    <a:bodyPr/>
                    <a:lstStyle/>
                    <a:p>
                      <a:pPr lvl="0" algn="l">
                        <a:lnSpc>
                          <a:spcPts val="1500"/>
                        </a:lnSpc>
                        <a:buNone/>
                      </a:pPr>
                      <a:r>
                        <a:rPr lang="nl-NL" sz="1400" b="0" i="0">
                          <a:solidFill>
                            <a:schemeClr val="tx1"/>
                          </a:solidFill>
                          <a:effectLst/>
                          <a:latin typeface="Calibri"/>
                        </a:rPr>
                        <a:t>25/04/2025 </a:t>
                      </a: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T w="15726" cap="flat" cmpd="sng" algn="ctr">
                      <a:solidFill>
                        <a:srgbClr val="909090"/>
                      </a:solidFill>
                      <a:prstDash val="solid"/>
                      <a:round/>
                      <a:headEnd type="none" w="med" len="med"/>
                      <a:tailEnd type="none" w="med" len="med"/>
                    </a:lnT>
                    <a:lnB w="15726" cap="flat" cmpd="sng" algn="ctr">
                      <a:solidFill>
                        <a:srgbClr val="909090"/>
                      </a:solidFill>
                      <a:prstDash val="solid"/>
                      <a:round/>
                      <a:headEnd type="none" w="med" len="med"/>
                      <a:tailEnd type="none" w="med" len="med"/>
                    </a:lnB>
                    <a:noFill/>
                  </a:tcPr>
                </a:tc>
                <a:tc>
                  <a:txBody>
                    <a:bodyPr/>
                    <a:lstStyle/>
                    <a:p>
                      <a:pPr lvl="0" algn="l">
                        <a:lnSpc>
                          <a:spcPts val="1500"/>
                        </a:lnSpc>
                        <a:buNone/>
                      </a:pPr>
                      <a:r>
                        <a:rPr lang="en-US" sz="1400" b="0" i="0">
                          <a:solidFill>
                            <a:schemeClr val="tx1"/>
                          </a:solidFill>
                          <a:effectLst/>
                          <a:latin typeface="Calibri"/>
                        </a:rPr>
                        <a:t>ICEG Management </a:t>
                      </a:r>
                      <a:r>
                        <a:rPr lang="en-US" sz="1400" b="0" i="0" err="1">
                          <a:solidFill>
                            <a:schemeClr val="tx1"/>
                          </a:solidFill>
                          <a:effectLst/>
                          <a:latin typeface="Calibri"/>
                        </a:rPr>
                        <a:t>Comite</a:t>
                      </a:r>
                      <a:r>
                        <a:rPr lang="en-US" sz="1400" b="0" i="0">
                          <a:solidFill>
                            <a:schemeClr val="tx1"/>
                          </a:solidFill>
                          <a:effectLst/>
                          <a:latin typeface="Calibri"/>
                        </a:rPr>
                        <a:t> </a:t>
                      </a:r>
                      <a:endParaRPr lang="nl-BE" sz="1400" b="0" i="0" u="none" strike="noStrike" noProof="0">
                        <a:solidFill>
                          <a:schemeClr val="tx1"/>
                        </a:solidFill>
                        <a:effectLst/>
                        <a:latin typeface="Calibri"/>
                      </a:endParaRP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T w="15726" cap="flat" cmpd="sng" algn="ctr">
                      <a:solidFill>
                        <a:srgbClr val="909090"/>
                      </a:solidFill>
                      <a:prstDash val="solid"/>
                      <a:round/>
                      <a:headEnd type="none" w="med" len="med"/>
                      <a:tailEnd type="none" w="med" len="med"/>
                    </a:lnT>
                    <a:lnB w="15726" cap="flat" cmpd="sng" algn="ctr">
                      <a:solidFill>
                        <a:srgbClr val="909090"/>
                      </a:solidFill>
                      <a:prstDash val="solid"/>
                      <a:round/>
                      <a:headEnd type="none" w="med" len="med"/>
                      <a:tailEnd type="none" w="med" len="med"/>
                    </a:lnB>
                    <a:noFill/>
                  </a:tcPr>
                </a:tc>
                <a:tc>
                  <a:txBody>
                    <a:bodyPr/>
                    <a:lstStyle/>
                    <a:p>
                      <a:pPr lvl="0" algn="l">
                        <a:lnSpc>
                          <a:spcPts val="1500"/>
                        </a:lnSpc>
                        <a:buNone/>
                      </a:pPr>
                      <a:r>
                        <a:rPr lang="nl-NL" sz="1400" b="0" i="0">
                          <a:solidFill>
                            <a:schemeClr val="tx1"/>
                          </a:solidFill>
                          <a:effectLst/>
                          <a:latin typeface="Calibri"/>
                        </a:rPr>
                        <a:t>Online - 10:00-12:00</a:t>
                      </a: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T w="15726" cap="flat" cmpd="sng" algn="ctr">
                      <a:solidFill>
                        <a:srgbClr val="909090"/>
                      </a:solidFill>
                      <a:prstDash val="solid"/>
                      <a:round/>
                      <a:headEnd type="none" w="med" len="med"/>
                      <a:tailEnd type="none" w="med" len="med"/>
                    </a:lnT>
                    <a:lnB w="15726" cap="flat" cmpd="sng" algn="ctr">
                      <a:solidFill>
                        <a:srgbClr val="909090"/>
                      </a:solidFill>
                      <a:prstDash val="solid"/>
                      <a:round/>
                      <a:headEnd type="none" w="med" len="med"/>
                      <a:tailEnd type="none" w="med" len="med"/>
                    </a:lnB>
                    <a:noFill/>
                  </a:tcPr>
                </a:tc>
                <a:extLst>
                  <a:ext uri="{0D108BD9-81ED-4DB2-BD59-A6C34878D82A}">
                    <a16:rowId xmlns:a16="http://schemas.microsoft.com/office/drawing/2014/main" val="794557557"/>
                  </a:ext>
                </a:extLst>
              </a:tr>
              <a:tr h="283631">
                <a:tc>
                  <a:txBody>
                    <a:bodyPr/>
                    <a:lstStyle/>
                    <a:p>
                      <a:pPr lvl="0" algn="l">
                        <a:lnSpc>
                          <a:spcPts val="1500"/>
                        </a:lnSpc>
                        <a:buNone/>
                      </a:pPr>
                      <a:r>
                        <a:rPr lang="en-US" sz="1400" b="0" i="0">
                          <a:solidFill>
                            <a:srgbClr val="4F81BD"/>
                          </a:solidFill>
                          <a:effectLst/>
                          <a:latin typeface="Calibri"/>
                        </a:rPr>
                        <a:t>13/06/2025 </a:t>
                      </a:r>
                      <a:endParaRPr lang="en-US" sz="1400" b="0" i="0">
                        <a:solidFill>
                          <a:srgbClr val="000000"/>
                        </a:solidFill>
                        <a:effectLst/>
                        <a:latin typeface="Calibri"/>
                      </a:endParaRP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T w="15726" cap="flat" cmpd="sng" algn="ctr">
                      <a:solidFill>
                        <a:srgbClr val="909090"/>
                      </a:solidFill>
                      <a:prstDash val="solid"/>
                      <a:round/>
                      <a:headEnd type="none" w="med" len="med"/>
                      <a:tailEnd type="none" w="med" len="med"/>
                    </a:lnT>
                    <a:lnB w="15726" cap="flat" cmpd="sng" algn="ctr">
                      <a:solidFill>
                        <a:srgbClr val="909090"/>
                      </a:solidFill>
                      <a:prstDash val="solid"/>
                      <a:round/>
                      <a:headEnd type="none" w="med" len="med"/>
                      <a:tailEnd type="none" w="med" len="med"/>
                    </a:lnB>
                    <a:noFill/>
                  </a:tcPr>
                </a:tc>
                <a:tc>
                  <a:txBody>
                    <a:bodyPr/>
                    <a:lstStyle/>
                    <a:p>
                      <a:pPr lvl="0" algn="l">
                        <a:lnSpc>
                          <a:spcPts val="1500"/>
                        </a:lnSpc>
                        <a:buNone/>
                      </a:pPr>
                      <a:r>
                        <a:rPr lang="en-US" sz="1400" b="1" i="0">
                          <a:solidFill>
                            <a:srgbClr val="4F81BD"/>
                          </a:solidFill>
                          <a:effectLst/>
                          <a:latin typeface="Calibri"/>
                        </a:rPr>
                        <a:t>ICEG Review </a:t>
                      </a:r>
                      <a:r>
                        <a:rPr lang="en-US" sz="1400" b="1" i="0" err="1">
                          <a:solidFill>
                            <a:srgbClr val="4F81BD"/>
                          </a:solidFill>
                          <a:effectLst/>
                          <a:latin typeface="Calibri"/>
                        </a:rPr>
                        <a:t>Comite</a:t>
                      </a:r>
                      <a:r>
                        <a:rPr lang="en-US" sz="1400" b="0" i="0">
                          <a:solidFill>
                            <a:srgbClr val="4F81BD"/>
                          </a:solidFill>
                          <a:effectLst/>
                          <a:latin typeface="Calibri"/>
                        </a:rPr>
                        <a:t> </a:t>
                      </a:r>
                      <a:endParaRPr lang="en-US" sz="1400" b="0" i="0">
                        <a:solidFill>
                          <a:srgbClr val="000000"/>
                        </a:solidFill>
                        <a:effectLst/>
                        <a:latin typeface="Calibri"/>
                      </a:endParaRP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T w="15726" cap="flat" cmpd="sng" algn="ctr">
                      <a:solidFill>
                        <a:srgbClr val="909090"/>
                      </a:solidFill>
                      <a:prstDash val="solid"/>
                      <a:round/>
                      <a:headEnd type="none" w="med" len="med"/>
                      <a:tailEnd type="none" w="med" len="med"/>
                    </a:lnT>
                    <a:lnB w="15726" cap="flat" cmpd="sng" algn="ctr">
                      <a:solidFill>
                        <a:srgbClr val="909090"/>
                      </a:solidFill>
                      <a:prstDash val="solid"/>
                      <a:round/>
                      <a:headEnd type="none" w="med" len="med"/>
                      <a:tailEnd type="none" w="med" len="med"/>
                    </a:lnB>
                    <a:noFill/>
                  </a:tcPr>
                </a:tc>
                <a:tc>
                  <a:txBody>
                    <a:bodyPr/>
                    <a:lstStyle/>
                    <a:p>
                      <a:pPr lvl="0" algn="l">
                        <a:lnSpc>
                          <a:spcPts val="1500"/>
                        </a:lnSpc>
                        <a:buNone/>
                      </a:pPr>
                      <a:r>
                        <a:rPr lang="nl-NL" sz="1400" b="0" i="0">
                          <a:solidFill>
                            <a:srgbClr val="4F81BD"/>
                          </a:solidFill>
                          <a:effectLst/>
                          <a:latin typeface="Calibri"/>
                        </a:rPr>
                        <a:t>TBD </a:t>
                      </a:r>
                      <a:endParaRPr lang="nl-NL" sz="1400" b="0" i="0">
                        <a:solidFill>
                          <a:srgbClr val="000000"/>
                        </a:solidFill>
                        <a:effectLst/>
                        <a:latin typeface="Calibri"/>
                      </a:endParaRP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T w="15726" cap="flat" cmpd="sng" algn="ctr">
                      <a:solidFill>
                        <a:srgbClr val="909090"/>
                      </a:solidFill>
                      <a:prstDash val="solid"/>
                      <a:round/>
                      <a:headEnd type="none" w="med" len="med"/>
                      <a:tailEnd type="none" w="med" len="med"/>
                    </a:lnT>
                    <a:lnB w="15726" cap="flat" cmpd="sng" algn="ctr">
                      <a:solidFill>
                        <a:srgbClr val="909090"/>
                      </a:solidFill>
                      <a:prstDash val="solid"/>
                      <a:round/>
                      <a:headEnd type="none" w="med" len="med"/>
                      <a:tailEnd type="none" w="med" len="med"/>
                    </a:lnB>
                    <a:noFill/>
                  </a:tcPr>
                </a:tc>
                <a:extLst>
                  <a:ext uri="{0D108BD9-81ED-4DB2-BD59-A6C34878D82A}">
                    <a16:rowId xmlns:a16="http://schemas.microsoft.com/office/drawing/2014/main" val="12503020"/>
                  </a:ext>
                </a:extLst>
              </a:tr>
              <a:tr h="283631">
                <a:tc>
                  <a:txBody>
                    <a:bodyPr/>
                    <a:lstStyle/>
                    <a:p>
                      <a:pPr lvl="0" algn="l">
                        <a:lnSpc>
                          <a:spcPts val="1500"/>
                        </a:lnSpc>
                        <a:buNone/>
                      </a:pPr>
                      <a:r>
                        <a:rPr lang="en-US" sz="1400" b="0" i="0">
                          <a:solidFill>
                            <a:schemeClr val="tx1"/>
                          </a:solidFill>
                          <a:effectLst/>
                          <a:latin typeface="Calibri"/>
                        </a:rPr>
                        <a:t>25/06/2025 </a:t>
                      </a:r>
                      <a:endParaRPr lang="nl-BE" sz="1400" b="0" i="0" u="none" strike="noStrike" noProof="0">
                        <a:solidFill>
                          <a:schemeClr val="tx1"/>
                        </a:solidFill>
                        <a:effectLst/>
                        <a:latin typeface="Calibri"/>
                      </a:endParaRP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T w="15726" cap="flat" cmpd="sng" algn="ctr">
                      <a:solidFill>
                        <a:srgbClr val="909090"/>
                      </a:solidFill>
                      <a:prstDash val="solid"/>
                      <a:round/>
                      <a:headEnd type="none" w="med" len="med"/>
                      <a:tailEnd type="none" w="med" len="med"/>
                    </a:lnT>
                    <a:lnB w="15726" cap="flat" cmpd="sng" algn="ctr">
                      <a:solidFill>
                        <a:srgbClr val="909090"/>
                      </a:solidFill>
                      <a:prstDash val="solid"/>
                      <a:round/>
                      <a:headEnd type="none" w="med" len="med"/>
                      <a:tailEnd type="none" w="med" len="med"/>
                    </a:lnB>
                    <a:noFill/>
                  </a:tcPr>
                </a:tc>
                <a:tc>
                  <a:txBody>
                    <a:bodyPr/>
                    <a:lstStyle/>
                    <a:p>
                      <a:pPr lvl="0" algn="l">
                        <a:lnSpc>
                          <a:spcPts val="1500"/>
                        </a:lnSpc>
                        <a:buNone/>
                      </a:pPr>
                      <a:r>
                        <a:rPr lang="en-US" sz="1400" b="0" i="0">
                          <a:solidFill>
                            <a:schemeClr val="tx1"/>
                          </a:solidFill>
                          <a:effectLst/>
                          <a:latin typeface="Calibri"/>
                        </a:rPr>
                        <a:t>ICEG Management </a:t>
                      </a:r>
                      <a:r>
                        <a:rPr lang="en-US" sz="1400" b="0" i="0" err="1">
                          <a:solidFill>
                            <a:schemeClr val="tx1"/>
                          </a:solidFill>
                          <a:effectLst/>
                          <a:latin typeface="Calibri"/>
                        </a:rPr>
                        <a:t>Comite</a:t>
                      </a:r>
                      <a:r>
                        <a:rPr lang="en-US" sz="1400" b="0" i="0">
                          <a:solidFill>
                            <a:schemeClr val="tx1"/>
                          </a:solidFill>
                          <a:effectLst/>
                          <a:latin typeface="Calibri"/>
                        </a:rPr>
                        <a:t> </a:t>
                      </a: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T w="15726" cap="flat" cmpd="sng" algn="ctr">
                      <a:solidFill>
                        <a:srgbClr val="909090"/>
                      </a:solidFill>
                      <a:prstDash val="solid"/>
                      <a:round/>
                      <a:headEnd type="none" w="med" len="med"/>
                      <a:tailEnd type="none" w="med" len="med"/>
                    </a:lnT>
                    <a:lnB w="15726" cap="flat" cmpd="sng" algn="ctr">
                      <a:solidFill>
                        <a:srgbClr val="909090"/>
                      </a:solidFill>
                      <a:prstDash val="solid"/>
                      <a:round/>
                      <a:headEnd type="none" w="med" len="med"/>
                      <a:tailEnd type="none" w="med" len="med"/>
                    </a:lnB>
                    <a:noFill/>
                  </a:tcPr>
                </a:tc>
                <a:tc>
                  <a:txBody>
                    <a:bodyPr/>
                    <a:lstStyle/>
                    <a:p>
                      <a:pPr lvl="0" algn="l">
                        <a:lnSpc>
                          <a:spcPts val="1500"/>
                        </a:lnSpc>
                        <a:buNone/>
                      </a:pPr>
                      <a:r>
                        <a:rPr lang="nl-NL" sz="1400" b="0" i="0">
                          <a:solidFill>
                            <a:schemeClr val="tx1"/>
                          </a:solidFill>
                          <a:effectLst/>
                          <a:latin typeface="Calibri"/>
                        </a:rPr>
                        <a:t>Online - </a:t>
                      </a:r>
                      <a:r>
                        <a:rPr lang="nl-NL" sz="1400" b="0" i="0" u="none" strike="noStrike" noProof="0">
                          <a:solidFill>
                            <a:schemeClr val="tx1"/>
                          </a:solidFill>
                          <a:effectLst/>
                          <a:latin typeface="Calibri"/>
                        </a:rPr>
                        <a:t>10:00-12:00</a:t>
                      </a:r>
                      <a:r>
                        <a:rPr lang="nl-NL" sz="1400" b="0" i="0">
                          <a:solidFill>
                            <a:schemeClr val="tx1"/>
                          </a:solidFill>
                          <a:effectLst/>
                          <a:latin typeface="Calibri"/>
                        </a:rPr>
                        <a:t> </a:t>
                      </a: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T w="15726" cap="flat" cmpd="sng" algn="ctr">
                      <a:solidFill>
                        <a:srgbClr val="909090"/>
                      </a:solidFill>
                      <a:prstDash val="solid"/>
                      <a:round/>
                      <a:headEnd type="none" w="med" len="med"/>
                      <a:tailEnd type="none" w="med" len="med"/>
                    </a:lnT>
                    <a:lnB w="15726" cap="flat" cmpd="sng" algn="ctr">
                      <a:solidFill>
                        <a:srgbClr val="909090"/>
                      </a:solidFill>
                      <a:prstDash val="solid"/>
                      <a:round/>
                      <a:headEnd type="none" w="med" len="med"/>
                      <a:tailEnd type="none" w="med" len="med"/>
                    </a:lnB>
                    <a:noFill/>
                  </a:tcPr>
                </a:tc>
                <a:extLst>
                  <a:ext uri="{0D108BD9-81ED-4DB2-BD59-A6C34878D82A}">
                    <a16:rowId xmlns:a16="http://schemas.microsoft.com/office/drawing/2014/main" val="886502288"/>
                  </a:ext>
                </a:extLst>
              </a:tr>
              <a:tr h="283631">
                <a:tc>
                  <a:txBody>
                    <a:bodyPr/>
                    <a:lstStyle/>
                    <a:p>
                      <a:pPr lvl="0" algn="l">
                        <a:lnSpc>
                          <a:spcPts val="1500"/>
                        </a:lnSpc>
                        <a:buNone/>
                      </a:pPr>
                      <a:r>
                        <a:rPr lang="en-US" sz="1400" b="0" i="0">
                          <a:solidFill>
                            <a:srgbClr val="4F81BD"/>
                          </a:solidFill>
                          <a:effectLst/>
                          <a:latin typeface="Calibri"/>
                        </a:rPr>
                        <a:t>25/09/2025 </a:t>
                      </a:r>
                      <a:endParaRPr lang="en-US" sz="1400" b="0" i="0">
                        <a:solidFill>
                          <a:srgbClr val="000000"/>
                        </a:solidFill>
                        <a:effectLst/>
                        <a:latin typeface="Calibri"/>
                      </a:endParaRP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T w="15726" cap="flat" cmpd="sng" algn="ctr">
                      <a:solidFill>
                        <a:srgbClr val="909090"/>
                      </a:solidFill>
                      <a:prstDash val="solid"/>
                      <a:round/>
                      <a:headEnd type="none" w="med" len="med"/>
                      <a:tailEnd type="none" w="med" len="med"/>
                    </a:lnT>
                    <a:lnB w="15726" cap="flat" cmpd="sng" algn="ctr">
                      <a:solidFill>
                        <a:srgbClr val="909090"/>
                      </a:solidFill>
                      <a:prstDash val="solid"/>
                      <a:round/>
                      <a:headEnd type="none" w="med" len="med"/>
                      <a:tailEnd type="none" w="med" len="med"/>
                    </a:lnB>
                    <a:noFill/>
                  </a:tcPr>
                </a:tc>
                <a:tc>
                  <a:txBody>
                    <a:bodyPr/>
                    <a:lstStyle/>
                    <a:p>
                      <a:pPr lvl="0" algn="l">
                        <a:lnSpc>
                          <a:spcPts val="1500"/>
                        </a:lnSpc>
                        <a:buNone/>
                      </a:pPr>
                      <a:r>
                        <a:rPr lang="en-US" sz="1400" b="1" i="0">
                          <a:solidFill>
                            <a:srgbClr val="4F81BD"/>
                          </a:solidFill>
                          <a:effectLst/>
                          <a:latin typeface="Calibri"/>
                        </a:rPr>
                        <a:t>ICEG Review </a:t>
                      </a:r>
                      <a:r>
                        <a:rPr lang="en-US" sz="1400" b="1" i="0" err="1">
                          <a:solidFill>
                            <a:srgbClr val="4F81BD"/>
                          </a:solidFill>
                          <a:effectLst/>
                          <a:latin typeface="Calibri"/>
                        </a:rPr>
                        <a:t>Comite</a:t>
                      </a:r>
                      <a:r>
                        <a:rPr lang="en-US" sz="1400" b="0" i="0">
                          <a:solidFill>
                            <a:srgbClr val="4F81BD"/>
                          </a:solidFill>
                          <a:effectLst/>
                          <a:latin typeface="Calibri"/>
                        </a:rPr>
                        <a:t> </a:t>
                      </a:r>
                      <a:endParaRPr lang="en-US" sz="1400" b="0" i="0">
                        <a:solidFill>
                          <a:srgbClr val="000000"/>
                        </a:solidFill>
                        <a:effectLst/>
                        <a:latin typeface="Calibri"/>
                      </a:endParaRP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T w="15726" cap="flat" cmpd="sng" algn="ctr">
                      <a:solidFill>
                        <a:srgbClr val="909090"/>
                      </a:solidFill>
                      <a:prstDash val="solid"/>
                      <a:round/>
                      <a:headEnd type="none" w="med" len="med"/>
                      <a:tailEnd type="none" w="med" len="med"/>
                    </a:lnT>
                    <a:lnB w="15726" cap="flat" cmpd="sng" algn="ctr">
                      <a:solidFill>
                        <a:srgbClr val="909090"/>
                      </a:solidFill>
                      <a:prstDash val="solid"/>
                      <a:round/>
                      <a:headEnd type="none" w="med" len="med"/>
                      <a:tailEnd type="none" w="med" len="med"/>
                    </a:lnB>
                    <a:noFill/>
                  </a:tcPr>
                </a:tc>
                <a:tc>
                  <a:txBody>
                    <a:bodyPr/>
                    <a:lstStyle/>
                    <a:p>
                      <a:pPr lvl="0" algn="l">
                        <a:lnSpc>
                          <a:spcPts val="1500"/>
                        </a:lnSpc>
                        <a:buNone/>
                      </a:pPr>
                      <a:r>
                        <a:rPr lang="nl-NL" sz="1400" b="0" i="0">
                          <a:solidFill>
                            <a:srgbClr val="4F81BD"/>
                          </a:solidFill>
                          <a:effectLst/>
                          <a:latin typeface="Calibri"/>
                        </a:rPr>
                        <a:t>TBD </a:t>
                      </a:r>
                      <a:endParaRPr lang="nl-NL" sz="1400" b="0" i="0">
                        <a:solidFill>
                          <a:srgbClr val="000000"/>
                        </a:solidFill>
                        <a:effectLst/>
                        <a:latin typeface="Calibri"/>
                      </a:endParaRP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T w="15726" cap="flat" cmpd="sng" algn="ctr">
                      <a:solidFill>
                        <a:srgbClr val="909090"/>
                      </a:solidFill>
                      <a:prstDash val="solid"/>
                      <a:round/>
                      <a:headEnd type="none" w="med" len="med"/>
                      <a:tailEnd type="none" w="med" len="med"/>
                    </a:lnT>
                    <a:lnB w="15726" cap="flat" cmpd="sng" algn="ctr">
                      <a:solidFill>
                        <a:srgbClr val="909090"/>
                      </a:solidFill>
                      <a:prstDash val="solid"/>
                      <a:round/>
                      <a:headEnd type="none" w="med" len="med"/>
                      <a:tailEnd type="none" w="med" len="med"/>
                    </a:lnB>
                    <a:noFill/>
                  </a:tcPr>
                </a:tc>
                <a:extLst>
                  <a:ext uri="{0D108BD9-81ED-4DB2-BD59-A6C34878D82A}">
                    <a16:rowId xmlns:a16="http://schemas.microsoft.com/office/drawing/2014/main" val="1871301775"/>
                  </a:ext>
                </a:extLst>
              </a:tr>
              <a:tr h="283631">
                <a:tc>
                  <a:txBody>
                    <a:bodyPr/>
                    <a:lstStyle/>
                    <a:p>
                      <a:pPr lvl="0" algn="l">
                        <a:lnSpc>
                          <a:spcPts val="1500"/>
                        </a:lnSpc>
                        <a:buNone/>
                      </a:pPr>
                      <a:r>
                        <a:rPr lang="nl-NL" sz="1400" b="0" i="0">
                          <a:solidFill>
                            <a:schemeClr val="tx1"/>
                          </a:solidFill>
                          <a:effectLst/>
                          <a:latin typeface="Calibri"/>
                        </a:rPr>
                        <a:t>16/10/2025 </a:t>
                      </a:r>
                      <a:endParaRPr lang="nl-NL" sz="1400" b="0" i="0" u="none" strike="noStrike" noProof="0">
                        <a:solidFill>
                          <a:schemeClr val="tx1"/>
                        </a:solidFill>
                        <a:effectLst/>
                        <a:latin typeface="Calibri"/>
                      </a:endParaRP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T w="15726" cap="flat" cmpd="sng" algn="ctr">
                      <a:solidFill>
                        <a:srgbClr val="909090"/>
                      </a:solidFill>
                      <a:prstDash val="solid"/>
                      <a:round/>
                      <a:headEnd type="none" w="med" len="med"/>
                      <a:tailEnd type="none" w="med" len="med"/>
                    </a:lnT>
                    <a:lnB w="15726" cap="flat" cmpd="sng" algn="ctr">
                      <a:solidFill>
                        <a:srgbClr val="909090"/>
                      </a:solidFill>
                      <a:prstDash val="solid"/>
                      <a:round/>
                      <a:headEnd type="none" w="med" len="med"/>
                      <a:tailEnd type="none" w="med" len="med"/>
                    </a:lnB>
                    <a:noFill/>
                  </a:tcPr>
                </a:tc>
                <a:tc>
                  <a:txBody>
                    <a:bodyPr/>
                    <a:lstStyle/>
                    <a:p>
                      <a:pPr lvl="0" algn="l">
                        <a:lnSpc>
                          <a:spcPts val="1500"/>
                        </a:lnSpc>
                        <a:buNone/>
                      </a:pPr>
                      <a:r>
                        <a:rPr lang="en-US" sz="1400" b="0" i="0">
                          <a:solidFill>
                            <a:schemeClr val="tx1"/>
                          </a:solidFill>
                          <a:effectLst/>
                          <a:latin typeface="Calibri"/>
                        </a:rPr>
                        <a:t>ICEG Management </a:t>
                      </a:r>
                      <a:r>
                        <a:rPr lang="en-US" sz="1400" b="0" i="0" err="1">
                          <a:solidFill>
                            <a:schemeClr val="tx1"/>
                          </a:solidFill>
                          <a:effectLst/>
                          <a:latin typeface="Calibri"/>
                        </a:rPr>
                        <a:t>Comite</a:t>
                      </a:r>
                      <a:r>
                        <a:rPr lang="en-US" sz="1400" b="0" i="0">
                          <a:solidFill>
                            <a:schemeClr val="tx1"/>
                          </a:solidFill>
                          <a:effectLst/>
                          <a:latin typeface="Calibri"/>
                        </a:rPr>
                        <a:t> </a:t>
                      </a: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T w="15726" cap="flat" cmpd="sng" algn="ctr">
                      <a:solidFill>
                        <a:srgbClr val="909090"/>
                      </a:solidFill>
                      <a:prstDash val="solid"/>
                      <a:round/>
                      <a:headEnd type="none" w="med" len="med"/>
                      <a:tailEnd type="none" w="med" len="med"/>
                    </a:lnT>
                    <a:lnB w="15726" cap="flat" cmpd="sng" algn="ctr">
                      <a:solidFill>
                        <a:srgbClr val="909090"/>
                      </a:solidFill>
                      <a:prstDash val="solid"/>
                      <a:round/>
                      <a:headEnd type="none" w="med" len="med"/>
                      <a:tailEnd type="none" w="med" len="med"/>
                    </a:lnB>
                    <a:noFill/>
                  </a:tcPr>
                </a:tc>
                <a:tc>
                  <a:txBody>
                    <a:bodyPr/>
                    <a:lstStyle/>
                    <a:p>
                      <a:pPr lvl="0" algn="l">
                        <a:lnSpc>
                          <a:spcPts val="1500"/>
                        </a:lnSpc>
                        <a:buNone/>
                      </a:pPr>
                      <a:r>
                        <a:rPr lang="nl-NL" sz="1400" b="0" i="0">
                          <a:solidFill>
                            <a:schemeClr val="tx1"/>
                          </a:solidFill>
                          <a:effectLst/>
                          <a:latin typeface="Calibri"/>
                        </a:rPr>
                        <a:t>Online - </a:t>
                      </a:r>
                      <a:r>
                        <a:rPr lang="nl-NL" sz="1400" b="0" i="0" u="none" strike="noStrike" noProof="0">
                          <a:solidFill>
                            <a:schemeClr val="tx1"/>
                          </a:solidFill>
                          <a:effectLst/>
                          <a:latin typeface="Calibri"/>
                        </a:rPr>
                        <a:t>10:00-12:00</a:t>
                      </a:r>
                      <a:r>
                        <a:rPr lang="nl-NL" sz="1400" b="0" i="0">
                          <a:solidFill>
                            <a:schemeClr val="tx1"/>
                          </a:solidFill>
                          <a:effectLst/>
                          <a:latin typeface="Calibri"/>
                        </a:rPr>
                        <a:t> </a:t>
                      </a: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T w="15726" cap="flat" cmpd="sng" algn="ctr">
                      <a:solidFill>
                        <a:srgbClr val="909090"/>
                      </a:solidFill>
                      <a:prstDash val="solid"/>
                      <a:round/>
                      <a:headEnd type="none" w="med" len="med"/>
                      <a:tailEnd type="none" w="med" len="med"/>
                    </a:lnT>
                    <a:lnB w="15726" cap="flat" cmpd="sng" algn="ctr">
                      <a:solidFill>
                        <a:srgbClr val="909090"/>
                      </a:solidFill>
                      <a:prstDash val="solid"/>
                      <a:round/>
                      <a:headEnd type="none" w="med" len="med"/>
                      <a:tailEnd type="none" w="med" len="med"/>
                    </a:lnB>
                    <a:noFill/>
                  </a:tcPr>
                </a:tc>
                <a:extLst>
                  <a:ext uri="{0D108BD9-81ED-4DB2-BD59-A6C34878D82A}">
                    <a16:rowId xmlns:a16="http://schemas.microsoft.com/office/drawing/2014/main" val="2139589775"/>
                  </a:ext>
                </a:extLst>
              </a:tr>
              <a:tr h="170178">
                <a:tc>
                  <a:txBody>
                    <a:bodyPr/>
                    <a:lstStyle/>
                    <a:p>
                      <a:pPr lvl="0" algn="l">
                        <a:lnSpc>
                          <a:spcPts val="1500"/>
                        </a:lnSpc>
                        <a:buNone/>
                      </a:pPr>
                      <a:r>
                        <a:rPr lang="en-US" sz="1400" b="0" i="0">
                          <a:solidFill>
                            <a:srgbClr val="4F81BD"/>
                          </a:solidFill>
                          <a:effectLst/>
                          <a:latin typeface="Calibri"/>
                        </a:rPr>
                        <a:t>04/12/2025 </a:t>
                      </a:r>
                      <a:endParaRPr lang="en-US" sz="1400" b="0" i="0">
                        <a:solidFill>
                          <a:srgbClr val="000000"/>
                        </a:solidFill>
                        <a:effectLst/>
                        <a:latin typeface="Calibri"/>
                        <a:sym typeface="FlandersArtSans-Regular"/>
                      </a:endParaRP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T w="15726" cap="flat" cmpd="sng" algn="ctr">
                      <a:solidFill>
                        <a:srgbClr val="909090"/>
                      </a:solidFill>
                      <a:prstDash val="solid"/>
                      <a:round/>
                      <a:headEnd type="none" w="med" len="med"/>
                      <a:tailEnd type="none" w="med" len="med"/>
                    </a:lnT>
                    <a:lnB w="15726" cap="flat" cmpd="sng" algn="ctr">
                      <a:solidFill>
                        <a:srgbClr val="909090"/>
                      </a:solidFill>
                      <a:prstDash val="solid"/>
                      <a:round/>
                      <a:headEnd type="none" w="med" len="med"/>
                      <a:tailEnd type="none" w="med" len="med"/>
                    </a:lnB>
                    <a:noFill/>
                  </a:tcPr>
                </a:tc>
                <a:tc>
                  <a:txBody>
                    <a:bodyPr/>
                    <a:lstStyle/>
                    <a:p>
                      <a:pPr lvl="0" algn="l">
                        <a:lnSpc>
                          <a:spcPts val="1500"/>
                        </a:lnSpc>
                        <a:buNone/>
                      </a:pPr>
                      <a:r>
                        <a:rPr lang="en-US" sz="1400" b="1" i="0">
                          <a:solidFill>
                            <a:srgbClr val="4F81BD"/>
                          </a:solidFill>
                          <a:effectLst/>
                          <a:latin typeface="Calibri"/>
                        </a:rPr>
                        <a:t>ICEG Review </a:t>
                      </a:r>
                      <a:r>
                        <a:rPr lang="en-US" sz="1400" b="1" i="0" err="1">
                          <a:solidFill>
                            <a:srgbClr val="4F81BD"/>
                          </a:solidFill>
                          <a:effectLst/>
                          <a:latin typeface="Calibri"/>
                        </a:rPr>
                        <a:t>Comite</a:t>
                      </a:r>
                      <a:r>
                        <a:rPr lang="en-US" sz="1400" b="0" i="0">
                          <a:solidFill>
                            <a:srgbClr val="4F81BD"/>
                          </a:solidFill>
                          <a:effectLst/>
                          <a:latin typeface="Calibri"/>
                        </a:rPr>
                        <a:t> </a:t>
                      </a:r>
                      <a:endParaRPr lang="nl-BE" sz="1400" b="0" i="0">
                        <a:solidFill>
                          <a:srgbClr val="000000"/>
                        </a:solidFill>
                        <a:effectLst/>
                        <a:latin typeface="Calibri"/>
                      </a:endParaRP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T w="15726" cap="flat" cmpd="sng" algn="ctr">
                      <a:solidFill>
                        <a:srgbClr val="909090"/>
                      </a:solidFill>
                      <a:prstDash val="solid"/>
                      <a:round/>
                      <a:headEnd type="none" w="med" len="med"/>
                      <a:tailEnd type="none" w="med" len="med"/>
                    </a:lnT>
                    <a:lnB w="15726" cap="flat" cmpd="sng" algn="ctr">
                      <a:solidFill>
                        <a:srgbClr val="909090"/>
                      </a:solidFill>
                      <a:prstDash val="solid"/>
                      <a:round/>
                      <a:headEnd type="none" w="med" len="med"/>
                      <a:tailEnd type="none" w="med" len="med"/>
                    </a:lnB>
                    <a:noFill/>
                  </a:tcPr>
                </a:tc>
                <a:tc>
                  <a:txBody>
                    <a:bodyPr/>
                    <a:lstStyle/>
                    <a:p>
                      <a:pPr lvl="0" algn="l">
                        <a:lnSpc>
                          <a:spcPts val="1500"/>
                        </a:lnSpc>
                        <a:buNone/>
                      </a:pPr>
                      <a:r>
                        <a:rPr lang="nl-NL" sz="1400" b="0" i="0">
                          <a:solidFill>
                            <a:srgbClr val="4F81BD"/>
                          </a:solidFill>
                          <a:effectLst/>
                          <a:latin typeface="Calibri"/>
                        </a:rPr>
                        <a:t>TBD </a:t>
                      </a:r>
                      <a:endParaRPr lang="nl-NL" sz="1400" b="0" i="0">
                        <a:solidFill>
                          <a:srgbClr val="000000"/>
                        </a:solidFill>
                        <a:effectLst/>
                        <a:latin typeface="Calibri"/>
                      </a:endParaRP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T w="15726" cap="flat" cmpd="sng" algn="ctr">
                      <a:solidFill>
                        <a:srgbClr val="909090"/>
                      </a:solidFill>
                      <a:prstDash val="solid"/>
                      <a:round/>
                      <a:headEnd type="none" w="med" len="med"/>
                      <a:tailEnd type="none" w="med" len="med"/>
                    </a:lnT>
                    <a:lnB w="15726" cap="flat" cmpd="sng" algn="ctr">
                      <a:solidFill>
                        <a:srgbClr val="909090"/>
                      </a:solidFill>
                      <a:prstDash val="solid"/>
                      <a:round/>
                      <a:headEnd type="none" w="med" len="med"/>
                      <a:tailEnd type="none" w="med" len="med"/>
                    </a:lnB>
                    <a:noFill/>
                  </a:tcPr>
                </a:tc>
                <a:extLst>
                  <a:ext uri="{0D108BD9-81ED-4DB2-BD59-A6C34878D82A}">
                    <a16:rowId xmlns:a16="http://schemas.microsoft.com/office/drawing/2014/main" val="2326839943"/>
                  </a:ext>
                </a:extLst>
              </a:tr>
              <a:tr h="170178">
                <a:tc>
                  <a:txBody>
                    <a:bodyPr/>
                    <a:lstStyle/>
                    <a:p>
                      <a:pPr lvl="0" algn="l">
                        <a:lnSpc>
                          <a:spcPts val="1500"/>
                        </a:lnSpc>
                        <a:buNone/>
                      </a:pPr>
                      <a:r>
                        <a:rPr lang="en-US" sz="1400" b="0" i="0">
                          <a:solidFill>
                            <a:schemeClr val="tx1"/>
                          </a:solidFill>
                          <a:effectLst/>
                          <a:latin typeface="Calibri"/>
                        </a:rPr>
                        <a:t>17/12/2025 </a:t>
                      </a: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T w="15726" cap="flat" cmpd="sng" algn="ctr">
                      <a:solidFill>
                        <a:srgbClr val="909090"/>
                      </a:solidFill>
                      <a:prstDash val="solid"/>
                      <a:round/>
                      <a:headEnd type="none" w="med" len="med"/>
                      <a:tailEnd type="none" w="med" len="med"/>
                    </a:lnT>
                    <a:lnB w="15726" cap="flat" cmpd="sng" algn="ctr">
                      <a:solidFill>
                        <a:srgbClr val="909090"/>
                      </a:solidFill>
                      <a:prstDash val="solid"/>
                      <a:round/>
                      <a:headEnd type="none" w="med" len="med"/>
                      <a:tailEnd type="none" w="med" len="med"/>
                    </a:lnB>
                    <a:noFill/>
                  </a:tcPr>
                </a:tc>
                <a:tc>
                  <a:txBody>
                    <a:bodyPr/>
                    <a:lstStyle/>
                    <a:p>
                      <a:pPr lvl="0" algn="l">
                        <a:lnSpc>
                          <a:spcPts val="1500"/>
                        </a:lnSpc>
                        <a:buNone/>
                      </a:pPr>
                      <a:r>
                        <a:rPr lang="en-US" sz="1400" b="0" i="0">
                          <a:solidFill>
                            <a:schemeClr val="tx1"/>
                          </a:solidFill>
                          <a:effectLst/>
                          <a:latin typeface="Calibri"/>
                        </a:rPr>
                        <a:t>ICEG Management </a:t>
                      </a:r>
                      <a:r>
                        <a:rPr lang="en-US" sz="1400" b="0" i="0" err="1">
                          <a:solidFill>
                            <a:schemeClr val="tx1"/>
                          </a:solidFill>
                          <a:effectLst/>
                          <a:latin typeface="Calibri"/>
                        </a:rPr>
                        <a:t>Comite</a:t>
                      </a:r>
                      <a:r>
                        <a:rPr lang="en-US" sz="1400" b="0" i="0">
                          <a:solidFill>
                            <a:schemeClr val="tx1"/>
                          </a:solidFill>
                          <a:effectLst/>
                          <a:latin typeface="Calibri"/>
                        </a:rPr>
                        <a:t> </a:t>
                      </a: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T w="15726" cap="flat" cmpd="sng" algn="ctr">
                      <a:solidFill>
                        <a:srgbClr val="909090"/>
                      </a:solidFill>
                      <a:prstDash val="solid"/>
                      <a:round/>
                      <a:headEnd type="none" w="med" len="med"/>
                      <a:tailEnd type="none" w="med" len="med"/>
                    </a:lnT>
                    <a:lnB w="15726" cap="flat" cmpd="sng" algn="ctr">
                      <a:solidFill>
                        <a:srgbClr val="909090"/>
                      </a:solidFill>
                      <a:prstDash val="solid"/>
                      <a:round/>
                      <a:headEnd type="none" w="med" len="med"/>
                      <a:tailEnd type="none" w="med" len="med"/>
                    </a:lnB>
                    <a:noFill/>
                  </a:tcPr>
                </a:tc>
                <a:tc>
                  <a:txBody>
                    <a:bodyPr/>
                    <a:lstStyle/>
                    <a:p>
                      <a:pPr lvl="0" algn="l">
                        <a:lnSpc>
                          <a:spcPts val="1500"/>
                        </a:lnSpc>
                        <a:buNone/>
                      </a:pPr>
                      <a:r>
                        <a:rPr lang="nl-NL" sz="1400" b="0" i="0">
                          <a:solidFill>
                            <a:schemeClr val="tx1"/>
                          </a:solidFill>
                          <a:effectLst/>
                          <a:latin typeface="Calibri"/>
                        </a:rPr>
                        <a:t>Online - </a:t>
                      </a:r>
                      <a:r>
                        <a:rPr lang="nl-NL" sz="1400" b="0" i="0" u="none" strike="noStrike" noProof="0">
                          <a:solidFill>
                            <a:schemeClr val="tx1"/>
                          </a:solidFill>
                          <a:effectLst/>
                          <a:latin typeface="Calibri"/>
                        </a:rPr>
                        <a:t>10:00-12:00</a:t>
                      </a:r>
                      <a:r>
                        <a:rPr lang="nl-NL" sz="1400" b="0" i="0">
                          <a:solidFill>
                            <a:schemeClr val="tx1"/>
                          </a:solidFill>
                          <a:effectLst/>
                          <a:latin typeface="Calibri"/>
                        </a:rPr>
                        <a:t> </a:t>
                      </a:r>
                    </a:p>
                  </a:txBody>
                  <a:tcPr marL="38100" marR="38100">
                    <a:lnL w="15726" cap="flat" cmpd="sng" algn="ctr">
                      <a:solidFill>
                        <a:srgbClr val="909090"/>
                      </a:solidFill>
                      <a:prstDash val="solid"/>
                      <a:round/>
                      <a:headEnd type="none" w="med" len="med"/>
                      <a:tailEnd type="none" w="med" len="med"/>
                    </a:lnL>
                    <a:lnR w="15726" cap="flat" cmpd="sng" algn="ctr">
                      <a:solidFill>
                        <a:srgbClr val="909090"/>
                      </a:solidFill>
                      <a:prstDash val="solid"/>
                      <a:round/>
                      <a:headEnd type="none" w="med" len="med"/>
                      <a:tailEnd type="none" w="med" len="med"/>
                    </a:lnR>
                    <a:lnT w="15726" cap="flat" cmpd="sng" algn="ctr">
                      <a:solidFill>
                        <a:srgbClr val="909090"/>
                      </a:solidFill>
                      <a:prstDash val="solid"/>
                      <a:round/>
                      <a:headEnd type="none" w="med" len="med"/>
                      <a:tailEnd type="none" w="med" len="med"/>
                    </a:lnT>
                    <a:lnB w="15726" cap="flat" cmpd="sng" algn="ctr">
                      <a:solidFill>
                        <a:srgbClr val="909090"/>
                      </a:solidFill>
                      <a:prstDash val="solid"/>
                      <a:round/>
                      <a:headEnd type="none" w="med" len="med"/>
                      <a:tailEnd type="none" w="med" len="med"/>
                    </a:lnB>
                    <a:noFill/>
                  </a:tcPr>
                </a:tc>
                <a:extLst>
                  <a:ext uri="{0D108BD9-81ED-4DB2-BD59-A6C34878D82A}">
                    <a16:rowId xmlns:a16="http://schemas.microsoft.com/office/drawing/2014/main" val="3997378545"/>
                  </a:ext>
                </a:extLst>
              </a:tr>
            </a:tbl>
          </a:graphicData>
        </a:graphic>
      </p:graphicFrame>
    </p:spTree>
    <p:extLst>
      <p:ext uri="{BB962C8B-B14F-4D97-AF65-F5344CB8AC3E}">
        <p14:creationId xmlns:p14="http://schemas.microsoft.com/office/powerpoint/2010/main" val="393932832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rgbClr val="ACB0C0"/>
        </a:solidFill>
        <a:effectLst/>
      </p:bgPr>
    </p:bg>
    <p:spTree>
      <p:nvGrpSpPr>
        <p:cNvPr id="1" name="">
          <a:extLst>
            <a:ext uri="{FF2B5EF4-FFF2-40B4-BE49-F238E27FC236}">
              <a16:creationId xmlns:a16="http://schemas.microsoft.com/office/drawing/2014/main" id="{D21F3816-1925-59E3-1E98-034D129038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E508E1-056F-7846-2F48-A52A126EA819}"/>
              </a:ext>
            </a:extLst>
          </p:cNvPr>
          <p:cNvSpPr>
            <a:spLocks noGrp="1"/>
          </p:cNvSpPr>
          <p:nvPr>
            <p:ph type="title"/>
          </p:nvPr>
        </p:nvSpPr>
        <p:spPr>
          <a:xfrm>
            <a:off x="1335640" y="2024547"/>
            <a:ext cx="7108114" cy="883992"/>
          </a:xfrm>
        </p:spPr>
        <p:txBody>
          <a:bodyPr lIns="45719" tIns="45720" rIns="45719" bIns="45720" anchor="ctr">
            <a:noAutofit/>
          </a:bodyPr>
          <a:lstStyle/>
          <a:p>
            <a:pPr algn="l"/>
            <a:r>
              <a:rPr lang="nl-BE" sz="3200">
                <a:solidFill>
                  <a:schemeClr val="bg1"/>
                </a:solidFill>
                <a:cs typeface="Helvetica"/>
              </a:rPr>
              <a:t>Networking drink</a:t>
            </a:r>
            <a:endParaRPr lang="en-US"/>
          </a:p>
          <a:p>
            <a:endParaRPr lang="nl-BE" sz="3200">
              <a:solidFill>
                <a:schemeClr val="bg1"/>
              </a:solidFill>
            </a:endParaRPr>
          </a:p>
        </p:txBody>
      </p:sp>
    </p:spTree>
    <p:extLst>
      <p:ext uri="{BB962C8B-B14F-4D97-AF65-F5344CB8AC3E}">
        <p14:creationId xmlns:p14="http://schemas.microsoft.com/office/powerpoint/2010/main" val="1330935384"/>
      </p:ext>
    </p:extLst>
  </p:cSld>
  <p:clrMapOvr>
    <a:overrideClrMapping bg1="lt1" tx1="dk1" bg2="lt2" tx2="dk2" accent1="accent1" accent2="accent2" accent3="accent3" accent4="accent4" accent5="accent5" accent6="accent6" hlink="hlink" folHlink="folHlink"/>
  </p:clrMapOvr>
  <p:transition spd="med"/>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ACB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5FF2-0BDE-46B2-8157-D4A9F886C04F}"/>
              </a:ext>
            </a:extLst>
          </p:cNvPr>
          <p:cNvSpPr>
            <a:spLocks noGrp="1"/>
          </p:cNvSpPr>
          <p:nvPr>
            <p:ph type="title"/>
          </p:nvPr>
        </p:nvSpPr>
        <p:spPr>
          <a:xfrm>
            <a:off x="1335640" y="2024547"/>
            <a:ext cx="7108114" cy="883992"/>
          </a:xfrm>
        </p:spPr>
        <p:txBody>
          <a:bodyPr lIns="45719" tIns="45720" rIns="45719" bIns="45720" anchor="ctr">
            <a:noAutofit/>
          </a:bodyPr>
          <a:lstStyle/>
          <a:p>
            <a:pPr algn="l"/>
            <a:r>
              <a:rPr lang="nl-BE" sz="3200">
                <a:solidFill>
                  <a:schemeClr val="bg1"/>
                </a:solidFill>
                <a:cs typeface="Helvetica"/>
              </a:rPr>
              <a:t>Observatorium</a:t>
            </a:r>
            <a:br>
              <a:rPr lang="nl-BE" sz="3200">
                <a:solidFill>
                  <a:schemeClr val="bg1"/>
                </a:solidFill>
                <a:cs typeface="Helvetica"/>
              </a:rPr>
            </a:br>
            <a:r>
              <a:rPr lang="nl-BE" sz="1200" b="0">
                <a:solidFill>
                  <a:schemeClr val="bg1"/>
                </a:solidFill>
                <a:latin typeface="FlandersArtSans-Regular"/>
                <a:cs typeface="Helvetica"/>
              </a:rPr>
              <a:t>Ivy Van De </a:t>
            </a:r>
            <a:r>
              <a:rPr lang="nl-BE" sz="1200" b="0" err="1">
                <a:solidFill>
                  <a:schemeClr val="bg1"/>
                </a:solidFill>
                <a:latin typeface="FlandersArtSans-Regular"/>
                <a:cs typeface="Helvetica"/>
              </a:rPr>
              <a:t>Kerchove</a:t>
            </a:r>
          </a:p>
        </p:txBody>
      </p:sp>
    </p:spTree>
    <p:extLst>
      <p:ext uri="{BB962C8B-B14F-4D97-AF65-F5344CB8AC3E}">
        <p14:creationId xmlns:p14="http://schemas.microsoft.com/office/powerpoint/2010/main" val="294445100"/>
      </p:ext>
    </p:extLst>
  </p:cSld>
  <p:clrMapOvr>
    <a:overrideClrMapping bg1="lt1" tx1="dk1" bg2="lt2" tx2="dk2" accent1="accent1" accent2="accent2" accent3="accent3" accent4="accent4" accent5="accent5" accent6="accent6" hlink="hlink" folHlink="folHlink"/>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AB1F9-CAC4-0F3D-81F5-3139D0EA0FB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CB35BC-7907-98F2-F96C-D75F2CD0C612}"/>
              </a:ext>
            </a:extLst>
          </p:cNvPr>
          <p:cNvSpPr>
            <a:spLocks noGrp="1"/>
          </p:cNvSpPr>
          <p:nvPr>
            <p:ph type="sldNum" idx="12"/>
          </p:nvPr>
        </p:nvSpPr>
        <p:spPr/>
        <p:txBody>
          <a:bodyPr/>
          <a:lstStyle/>
          <a:p>
            <a:pPr lvl="0"/>
            <a:fld id="{86CB4B4D-7CA3-9044-876B-883B54F8677D}" type="slidenum">
              <a:rPr lang="en-US"/>
              <a:t>5</a:t>
            </a:fld>
            <a:endParaRPr lang="en-US"/>
          </a:p>
        </p:txBody>
      </p:sp>
      <p:sp>
        <p:nvSpPr>
          <p:cNvPr id="2" name="Title 1">
            <a:extLst>
              <a:ext uri="{FF2B5EF4-FFF2-40B4-BE49-F238E27FC236}">
                <a16:creationId xmlns:a16="http://schemas.microsoft.com/office/drawing/2014/main" id="{B5350E04-315F-3F74-48D7-45CF3ED3089F}"/>
              </a:ext>
            </a:extLst>
          </p:cNvPr>
          <p:cNvSpPr>
            <a:spLocks noGrp="1"/>
          </p:cNvSpPr>
          <p:nvPr>
            <p:ph type="title"/>
          </p:nvPr>
        </p:nvSpPr>
        <p:spPr/>
        <p:txBody>
          <a:bodyPr/>
          <a:lstStyle/>
          <a:p>
            <a:r>
              <a:rPr lang="en-US" sz="2400" err="1"/>
              <a:t>Grensoverschrijdend</a:t>
            </a:r>
            <a:r>
              <a:rPr lang="en-US" sz="2400"/>
              <a:t> </a:t>
            </a:r>
            <a:r>
              <a:rPr lang="en-US" sz="2400" err="1"/>
              <a:t>Obervatorium</a:t>
            </a:r>
            <a:br>
              <a:rPr lang="en-US" sz="2400"/>
            </a:br>
            <a:r>
              <a:rPr lang="en-US" sz="2400"/>
              <a:t>Observatoire </a:t>
            </a:r>
            <a:r>
              <a:rPr lang="en-US" sz="2400" err="1"/>
              <a:t>Transfrontalier</a:t>
            </a:r>
            <a:endParaRPr lang="en-US" sz="2400"/>
          </a:p>
        </p:txBody>
      </p:sp>
      <p:pic>
        <p:nvPicPr>
          <p:cNvPr id="1026" name="Afbeelding 2">
            <a:extLst>
              <a:ext uri="{FF2B5EF4-FFF2-40B4-BE49-F238E27FC236}">
                <a16:creationId xmlns:a16="http://schemas.microsoft.com/office/drawing/2014/main" id="{8CB25AFE-D10A-2B8B-F09D-4A33FE1AA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0492" y="102417"/>
            <a:ext cx="2453508" cy="10962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 7">
            <a:extLst>
              <a:ext uri="{FF2B5EF4-FFF2-40B4-BE49-F238E27FC236}">
                <a16:creationId xmlns:a16="http://schemas.microsoft.com/office/drawing/2014/main" id="{AF1F2FC8-AD08-0E2F-18FF-F6142D0ACBDF}"/>
              </a:ext>
            </a:extLst>
          </p:cNvPr>
          <p:cNvGraphicFramePr/>
          <p:nvPr>
            <p:extLst>
              <p:ext uri="{D42A27DB-BD31-4B8C-83A1-F6EECF244321}">
                <p14:modId xmlns:p14="http://schemas.microsoft.com/office/powerpoint/2010/main" val="2697146663"/>
              </p:ext>
            </p:extLst>
          </p:nvPr>
        </p:nvGraphicFramePr>
        <p:xfrm>
          <a:off x="539999" y="1198664"/>
          <a:ext cx="8283669" cy="34050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2622230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0B31999F-E566-4CA7-F7F7-A6251DDAA8C3}"/>
              </a:ext>
            </a:extLst>
          </p:cNvPr>
          <p:cNvSpPr>
            <a:spLocks noGrp="1"/>
          </p:cNvSpPr>
          <p:nvPr>
            <p:ph type="sldNum" idx="12"/>
          </p:nvPr>
        </p:nvSpPr>
        <p:spPr/>
        <p:txBody>
          <a:bodyPr/>
          <a:lstStyle/>
          <a:p>
            <a:pPr marL="0" lvl="0" indent="0" algn="r" rtl="0">
              <a:spcBef>
                <a:spcPts val="0"/>
              </a:spcBef>
              <a:spcAft>
                <a:spcPts val="0"/>
              </a:spcAft>
              <a:buNone/>
            </a:pPr>
            <a:r>
              <a:rPr lang="nl-BE"/>
              <a:t>26/03/17 </a:t>
            </a:r>
            <a:r>
              <a:rPr lang="nl-BE" b="1"/>
              <a:t>│</a:t>
            </a:r>
            <a:fld id="{00000000-1234-1234-1234-123412341234}" type="slidenum">
              <a:rPr lang="en" smtClean="0"/>
              <a:t>6</a:t>
            </a:fld>
            <a:endParaRPr/>
          </a:p>
        </p:txBody>
      </p:sp>
      <p:sp>
        <p:nvSpPr>
          <p:cNvPr id="3" name="Titel 2">
            <a:extLst>
              <a:ext uri="{FF2B5EF4-FFF2-40B4-BE49-F238E27FC236}">
                <a16:creationId xmlns:a16="http://schemas.microsoft.com/office/drawing/2014/main" id="{2EE9A125-B52E-1FD7-C427-1367B9F76AB4}"/>
              </a:ext>
            </a:extLst>
          </p:cNvPr>
          <p:cNvSpPr>
            <a:spLocks noGrp="1"/>
          </p:cNvSpPr>
          <p:nvPr>
            <p:ph type="title"/>
          </p:nvPr>
        </p:nvSpPr>
        <p:spPr/>
        <p:txBody>
          <a:bodyPr/>
          <a:lstStyle/>
          <a:p>
            <a:r>
              <a:rPr lang="nl-NL"/>
              <a:t>Project partners</a:t>
            </a:r>
            <a:endParaRPr lang="nl-BE"/>
          </a:p>
        </p:txBody>
      </p:sp>
      <p:sp>
        <p:nvSpPr>
          <p:cNvPr id="11" name="Tijdelijke aanduiding voor tekst 10">
            <a:extLst>
              <a:ext uri="{FF2B5EF4-FFF2-40B4-BE49-F238E27FC236}">
                <a16:creationId xmlns:a16="http://schemas.microsoft.com/office/drawing/2014/main" id="{A4629026-C7F6-EF9B-5F3E-1C9543B4CD4F}"/>
              </a:ext>
            </a:extLst>
          </p:cNvPr>
          <p:cNvSpPr>
            <a:spLocks noGrp="1"/>
          </p:cNvSpPr>
          <p:nvPr>
            <p:ph type="body" idx="1"/>
          </p:nvPr>
        </p:nvSpPr>
        <p:spPr>
          <a:xfrm>
            <a:off x="4469054" y="422048"/>
            <a:ext cx="4274225" cy="3984509"/>
          </a:xfrm>
        </p:spPr>
        <p:txBody>
          <a:bodyPr/>
          <a:lstStyle/>
          <a:p>
            <a:pPr marL="285750" marR="0" indent="-285750" algn="l" defTabSz="914400" rtl="0" fontAlgn="auto" latinLnBrk="1" hangingPunct="0">
              <a:lnSpc>
                <a:spcPct val="100000"/>
              </a:lnSpc>
              <a:spcBef>
                <a:spcPts val="0"/>
              </a:spcBef>
              <a:spcAft>
                <a:spcPts val="0"/>
              </a:spcAft>
              <a:buClrTx/>
              <a:buSzTx/>
              <a:buFont typeface="Arial" panose="020B0604020202020204" pitchFamily="34" charset="0"/>
              <a:buChar char="•"/>
              <a:tabLst/>
            </a:pPr>
            <a:r>
              <a:rPr kumimoji="0" lang="nl-NL" sz="14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rPr>
              <a:t>Digitaal Vlaanderen</a:t>
            </a:r>
          </a:p>
          <a:p>
            <a:pPr marL="285750" marR="0" indent="-285750" algn="l" defTabSz="914400" rtl="0" fontAlgn="auto" latinLnBrk="1" hangingPunct="0">
              <a:lnSpc>
                <a:spcPct val="100000"/>
              </a:lnSpc>
              <a:spcBef>
                <a:spcPts val="0"/>
              </a:spcBef>
              <a:spcAft>
                <a:spcPts val="0"/>
              </a:spcAft>
              <a:buClrTx/>
              <a:buSzTx/>
              <a:buFont typeface="Arial" panose="020B0604020202020204" pitchFamily="34" charset="0"/>
              <a:buChar char="•"/>
              <a:tabLst/>
            </a:pPr>
            <a:r>
              <a:rPr lang="nl-NL" sz="1400">
                <a:latin typeface="FlandersArtSans-Regular"/>
                <a:ea typeface="FlandersArtSans-Regular"/>
                <a:cs typeface="FlandersArtSans-Regular"/>
                <a:sym typeface="FlandersArtSans-Regular"/>
              </a:rPr>
              <a:t>Provincie Oost-Vlaanderen</a:t>
            </a:r>
          </a:p>
          <a:p>
            <a:pPr marL="285750" marR="0" indent="-285750" algn="l" defTabSz="914400" rtl="0" fontAlgn="auto" latinLnBrk="1" hangingPunct="0">
              <a:lnSpc>
                <a:spcPct val="100000"/>
              </a:lnSpc>
              <a:spcBef>
                <a:spcPts val="0"/>
              </a:spcBef>
              <a:spcAft>
                <a:spcPts val="0"/>
              </a:spcAft>
              <a:buClrTx/>
              <a:buSzTx/>
              <a:buFont typeface="Arial" panose="020B0604020202020204" pitchFamily="34" charset="0"/>
              <a:buChar char="•"/>
              <a:tabLst/>
            </a:pPr>
            <a:r>
              <a:rPr lang="nl-NL" sz="1400">
                <a:latin typeface="FlandersArtSans-Regular"/>
                <a:ea typeface="FlandersArtSans-Regular"/>
                <a:cs typeface="FlandersArtSans-Regular"/>
                <a:sym typeface="FlandersArtSans-Regular"/>
              </a:rPr>
              <a:t>Provincie West-Vlaanderen</a:t>
            </a:r>
          </a:p>
          <a:p>
            <a:pPr marL="285750" marR="0" indent="-285750" algn="l" defTabSz="914400" rtl="0" fontAlgn="auto" latinLnBrk="1" hangingPunct="0">
              <a:lnSpc>
                <a:spcPct val="100000"/>
              </a:lnSpc>
              <a:spcBef>
                <a:spcPts val="0"/>
              </a:spcBef>
              <a:spcAft>
                <a:spcPts val="0"/>
              </a:spcAft>
              <a:buClrTx/>
              <a:buSzTx/>
              <a:buFont typeface="Arial" panose="020B0604020202020204" pitchFamily="34" charset="0"/>
              <a:buChar char="•"/>
              <a:tabLst/>
            </a:pPr>
            <a:r>
              <a:rPr kumimoji="0" lang="nl-NL" sz="14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rPr>
              <a:t>Provinciale Ontwikkelingsmaatschappij </a:t>
            </a:r>
            <a:br>
              <a:rPr kumimoji="0" lang="nl-NL" sz="14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rPr>
            </a:br>
            <a:r>
              <a:rPr kumimoji="0" lang="nl-NL" sz="14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rPr>
              <a:t>West-Vlaanderen</a:t>
            </a:r>
          </a:p>
          <a:p>
            <a:pPr marL="285750" marR="0" indent="-285750" algn="l" defTabSz="914400" rtl="0" fontAlgn="auto" latinLnBrk="1" hangingPunct="0">
              <a:lnSpc>
                <a:spcPct val="100000"/>
              </a:lnSpc>
              <a:spcBef>
                <a:spcPts val="0"/>
              </a:spcBef>
              <a:spcAft>
                <a:spcPts val="0"/>
              </a:spcAft>
              <a:buClrTx/>
              <a:buSzTx/>
              <a:buFont typeface="Arial" panose="020B0604020202020204" pitchFamily="34" charset="0"/>
              <a:buChar char="•"/>
              <a:tabLst/>
            </a:pPr>
            <a:endParaRPr lang="nl-NL" sz="1400">
              <a:solidFill>
                <a:srgbClr val="000000"/>
              </a:solidFill>
            </a:endParaRPr>
          </a:p>
          <a:p>
            <a:pPr marL="285750" marR="0" indent="-285750" algn="l" defTabSz="914400" rtl="0" fontAlgn="auto" latinLnBrk="1" hangingPunct="0">
              <a:lnSpc>
                <a:spcPct val="100000"/>
              </a:lnSpc>
              <a:spcBef>
                <a:spcPts val="0"/>
              </a:spcBef>
              <a:spcAft>
                <a:spcPts val="0"/>
              </a:spcAft>
              <a:buClrTx/>
              <a:buSzTx/>
              <a:buFont typeface="Arial" panose="020B0604020202020204" pitchFamily="34" charset="0"/>
              <a:buChar char="•"/>
              <a:tabLst/>
            </a:pPr>
            <a:r>
              <a:rPr kumimoji="0" lang="nl-NL" sz="1400" b="0" i="0" u="none" strike="noStrike" cap="none" spc="0" normalizeH="0" baseline="0" err="1">
                <a:ln>
                  <a:noFill/>
                </a:ln>
                <a:solidFill>
                  <a:srgbClr val="000000"/>
                </a:solidFill>
                <a:effectLst/>
                <a:uFillTx/>
                <a:latin typeface="FlandersArtSans-Regular"/>
                <a:ea typeface="FlandersArtSans-Regular"/>
                <a:cs typeface="FlandersArtSans-Regular"/>
                <a:sym typeface="FlandersArtSans-Regular"/>
              </a:rPr>
              <a:t>Wallonie</a:t>
            </a:r>
            <a:r>
              <a:rPr kumimoji="0" lang="nl-NL" sz="14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rPr>
              <a:t>-Bruxelles International</a:t>
            </a:r>
          </a:p>
          <a:p>
            <a:pPr marL="742950" lvl="1" indent="-285750" latinLnBrk="1" hangingPunct="0">
              <a:lnSpc>
                <a:spcPct val="100000"/>
              </a:lnSpc>
              <a:spcBef>
                <a:spcPts val="0"/>
              </a:spcBef>
              <a:buClrTx/>
              <a:buSzTx/>
              <a:buFont typeface="FlandersArtSans-Regular" panose="00000500000000000000" pitchFamily="2" charset="0"/>
              <a:buChar char="&amp;"/>
            </a:pPr>
            <a:r>
              <a:rPr lang="nl-NL" sz="1400">
                <a:solidFill>
                  <a:schemeClr val="accent1">
                    <a:lumMod val="60000"/>
                    <a:lumOff val="40000"/>
                  </a:schemeClr>
                </a:solidFill>
              </a:rPr>
              <a:t>SPW Digital</a:t>
            </a:r>
          </a:p>
          <a:p>
            <a:pPr marL="742950" lvl="1" indent="-285750" latinLnBrk="1" hangingPunct="0">
              <a:lnSpc>
                <a:spcPct val="100000"/>
              </a:lnSpc>
              <a:spcBef>
                <a:spcPts val="0"/>
              </a:spcBef>
              <a:buClrTx/>
              <a:buSzTx/>
              <a:buFont typeface="FlandersArtSans-Regular" panose="00000500000000000000" pitchFamily="2" charset="0"/>
              <a:buChar char="&amp;"/>
            </a:pPr>
            <a:r>
              <a:rPr lang="nl-NL" sz="1400">
                <a:solidFill>
                  <a:schemeClr val="accent1">
                    <a:lumMod val="60000"/>
                    <a:lumOff val="40000"/>
                  </a:schemeClr>
                </a:solidFill>
                <a:latin typeface="FlandersArtSans-Regular"/>
                <a:ea typeface="FlandersArtSans-Regular"/>
                <a:cs typeface="FlandersArtSans-Regular"/>
                <a:sym typeface="FlandersArtSans-Regular"/>
              </a:rPr>
              <a:t>IWEPS</a:t>
            </a:r>
          </a:p>
          <a:p>
            <a:pPr marL="742950" lvl="1" indent="-285750" latinLnBrk="1" hangingPunct="0">
              <a:lnSpc>
                <a:spcPct val="100000"/>
              </a:lnSpc>
              <a:spcBef>
                <a:spcPts val="0"/>
              </a:spcBef>
              <a:buClrTx/>
              <a:buSzTx/>
              <a:buFont typeface="FlandersArtSans-Regular" panose="00000500000000000000" pitchFamily="2" charset="0"/>
              <a:buChar char="&amp;"/>
            </a:pPr>
            <a:r>
              <a:rPr lang="nl-NL" sz="1400">
                <a:solidFill>
                  <a:schemeClr val="accent1">
                    <a:lumMod val="60000"/>
                    <a:lumOff val="40000"/>
                  </a:schemeClr>
                </a:solidFill>
              </a:rPr>
              <a:t>BEP</a:t>
            </a:r>
            <a:endParaRPr lang="nl-NL" sz="1400">
              <a:solidFill>
                <a:schemeClr val="accent1">
                  <a:lumMod val="60000"/>
                  <a:lumOff val="40000"/>
                </a:schemeClr>
              </a:solidFill>
              <a:latin typeface="FlandersArtSans-Regular"/>
              <a:ea typeface="FlandersArtSans-Regular"/>
              <a:cs typeface="FlandersArtSans-Regular"/>
              <a:sym typeface="FlandersArtSans-Regular"/>
            </a:endParaRPr>
          </a:p>
          <a:p>
            <a:pPr marL="285750" marR="0" indent="-285750" algn="l" defTabSz="914400" rtl="0" fontAlgn="auto" latinLnBrk="1" hangingPunct="0">
              <a:lnSpc>
                <a:spcPct val="100000"/>
              </a:lnSpc>
              <a:spcBef>
                <a:spcPts val="0"/>
              </a:spcBef>
              <a:spcAft>
                <a:spcPts val="0"/>
              </a:spcAft>
              <a:buClrTx/>
              <a:buSzTx/>
              <a:buFont typeface="Arial" panose="020B0604020202020204" pitchFamily="34" charset="0"/>
              <a:buChar char="•"/>
              <a:tabLst/>
            </a:pPr>
            <a:r>
              <a:rPr lang="nl-NL" sz="1400" err="1">
                <a:latin typeface="FlandersArtSans-Regular"/>
                <a:ea typeface="FlandersArtSans-Regular"/>
                <a:cs typeface="FlandersArtSans-Regular"/>
                <a:sym typeface="FlandersArtSans-Regular"/>
              </a:rPr>
              <a:t>Développement</a:t>
            </a:r>
            <a:r>
              <a:rPr lang="nl-NL" sz="1400">
                <a:latin typeface="FlandersArtSans-Regular"/>
                <a:ea typeface="FlandersArtSans-Regular"/>
                <a:cs typeface="FlandersArtSans-Regular"/>
                <a:sym typeface="FlandersArtSans-Regular"/>
              </a:rPr>
              <a:t> du Hainaut</a:t>
            </a:r>
          </a:p>
          <a:p>
            <a:pPr marL="285750" marR="0" indent="-285750" algn="l" defTabSz="914400" rtl="0" fontAlgn="auto" latinLnBrk="1" hangingPunct="0">
              <a:lnSpc>
                <a:spcPct val="100000"/>
              </a:lnSpc>
              <a:spcBef>
                <a:spcPts val="0"/>
              </a:spcBef>
              <a:spcAft>
                <a:spcPts val="0"/>
              </a:spcAft>
              <a:buClrTx/>
              <a:buSzTx/>
              <a:buFont typeface="Arial" panose="020B0604020202020204" pitchFamily="34" charset="0"/>
              <a:buChar char="•"/>
              <a:tabLst/>
            </a:pPr>
            <a:r>
              <a:rPr kumimoji="0" lang="nl-NL" sz="1400" b="0" i="0" u="none" strike="noStrike" cap="none" spc="0" normalizeH="0" baseline="0" err="1">
                <a:ln>
                  <a:noFill/>
                </a:ln>
                <a:solidFill>
                  <a:srgbClr val="000000"/>
                </a:solidFill>
                <a:effectLst/>
                <a:uFillTx/>
                <a:latin typeface="FlandersArtSans-Regular"/>
                <a:ea typeface="FlandersArtSans-Regular"/>
                <a:cs typeface="FlandersArtSans-Regular"/>
                <a:sym typeface="FlandersArtSans-Regular"/>
              </a:rPr>
              <a:t>Province</a:t>
            </a:r>
            <a:r>
              <a:rPr kumimoji="0" lang="nl-NL" sz="14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rPr>
              <a:t> de Luxembourg</a:t>
            </a:r>
          </a:p>
          <a:p>
            <a:pPr marL="285750" marR="0" indent="-285750" algn="l" defTabSz="914400" rtl="0" fontAlgn="auto" latinLnBrk="1" hangingPunct="0">
              <a:lnSpc>
                <a:spcPct val="100000"/>
              </a:lnSpc>
              <a:spcBef>
                <a:spcPts val="0"/>
              </a:spcBef>
              <a:spcAft>
                <a:spcPts val="0"/>
              </a:spcAft>
              <a:buClrTx/>
              <a:buSzTx/>
              <a:buFont typeface="Arial" panose="020B0604020202020204" pitchFamily="34" charset="0"/>
              <a:buChar char="•"/>
              <a:tabLst/>
            </a:pPr>
            <a:endParaRPr lang="nl-NL" sz="1400">
              <a:solidFill>
                <a:srgbClr val="000000"/>
              </a:solidFill>
            </a:endParaRPr>
          </a:p>
          <a:p>
            <a:pPr marL="285750" marR="0" indent="-285750" algn="l" defTabSz="914400" rtl="0" fontAlgn="auto" latinLnBrk="1" hangingPunct="0">
              <a:lnSpc>
                <a:spcPct val="100000"/>
              </a:lnSpc>
              <a:spcBef>
                <a:spcPts val="0"/>
              </a:spcBef>
              <a:spcAft>
                <a:spcPts val="0"/>
              </a:spcAft>
              <a:buClrTx/>
              <a:buSzTx/>
              <a:buFont typeface="Arial" panose="020B0604020202020204" pitchFamily="34" charset="0"/>
              <a:buChar char="•"/>
              <a:tabLst/>
            </a:pPr>
            <a:r>
              <a:rPr kumimoji="0" lang="nl-NL" sz="14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rPr>
              <a:t>Grand Est </a:t>
            </a:r>
            <a:r>
              <a:rPr kumimoji="0" lang="nl-NL" sz="1400" b="0" i="0" u="none" strike="noStrike" cap="none" spc="0" normalizeH="0" baseline="0" err="1">
                <a:ln>
                  <a:noFill/>
                </a:ln>
                <a:solidFill>
                  <a:srgbClr val="000000"/>
                </a:solidFill>
                <a:effectLst/>
                <a:uFillTx/>
                <a:latin typeface="FlandersArtSans-Regular"/>
                <a:ea typeface="FlandersArtSans-Regular"/>
                <a:cs typeface="FlandersArtSans-Regular"/>
                <a:sym typeface="FlandersArtSans-Regular"/>
              </a:rPr>
              <a:t>Region</a:t>
            </a:r>
            <a:endParaRPr kumimoji="0" lang="nl-NL" sz="14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endParaRPr>
          </a:p>
          <a:p>
            <a:pPr marL="285750" marR="0" indent="-285750" algn="l" defTabSz="914400" rtl="0" fontAlgn="auto" latinLnBrk="1" hangingPunct="0">
              <a:lnSpc>
                <a:spcPct val="100000"/>
              </a:lnSpc>
              <a:spcBef>
                <a:spcPts val="0"/>
              </a:spcBef>
              <a:spcAft>
                <a:spcPts val="0"/>
              </a:spcAft>
              <a:buClrTx/>
              <a:buSzTx/>
              <a:buFont typeface="Arial" panose="020B0604020202020204" pitchFamily="34" charset="0"/>
              <a:buChar char="•"/>
              <a:tabLst/>
            </a:pPr>
            <a:r>
              <a:rPr lang="nl-NL" sz="1400">
                <a:latin typeface="FlandersArtSans-Regular"/>
                <a:ea typeface="FlandersArtSans-Regular"/>
                <a:cs typeface="FlandersArtSans-Regular"/>
                <a:sym typeface="FlandersArtSans-Regular"/>
              </a:rPr>
              <a:t>Le </a:t>
            </a:r>
            <a:r>
              <a:rPr lang="nl-NL" sz="1400" err="1">
                <a:latin typeface="FlandersArtSans-Regular"/>
                <a:ea typeface="FlandersArtSans-Regular"/>
                <a:cs typeface="FlandersArtSans-Regular"/>
                <a:sym typeface="FlandersArtSans-Regular"/>
              </a:rPr>
              <a:t>conseil</a:t>
            </a:r>
            <a:r>
              <a:rPr lang="nl-NL" sz="1400">
                <a:latin typeface="FlandersArtSans-Regular"/>
                <a:ea typeface="FlandersArtSans-Regular"/>
                <a:cs typeface="FlandersArtSans-Regular"/>
                <a:sym typeface="FlandersArtSans-Regular"/>
              </a:rPr>
              <a:t> </a:t>
            </a:r>
            <a:r>
              <a:rPr lang="nl-NL" sz="1400" err="1">
                <a:latin typeface="FlandersArtSans-Regular"/>
                <a:ea typeface="FlandersArtSans-Regular"/>
                <a:cs typeface="FlandersArtSans-Regular"/>
                <a:sym typeface="FlandersArtSans-Regular"/>
              </a:rPr>
              <a:t>régional</a:t>
            </a:r>
            <a:r>
              <a:rPr lang="nl-NL" sz="1400">
                <a:latin typeface="FlandersArtSans-Regular"/>
                <a:ea typeface="FlandersArtSans-Regular"/>
                <a:cs typeface="FlandersArtSans-Regular"/>
                <a:sym typeface="FlandersArtSans-Regular"/>
              </a:rPr>
              <a:t> des </a:t>
            </a:r>
            <a:r>
              <a:rPr lang="nl-NL" sz="1400" err="1">
                <a:latin typeface="FlandersArtSans-Regular"/>
                <a:ea typeface="FlandersArtSans-Regular"/>
                <a:cs typeface="FlandersArtSans-Regular"/>
                <a:sym typeface="FlandersArtSans-Regular"/>
              </a:rPr>
              <a:t>Hauts</a:t>
            </a:r>
            <a:r>
              <a:rPr lang="nl-NL" sz="1400">
                <a:latin typeface="FlandersArtSans-Regular"/>
                <a:ea typeface="FlandersArtSans-Regular"/>
                <a:cs typeface="FlandersArtSans-Regular"/>
                <a:sym typeface="FlandersArtSans-Regular"/>
              </a:rPr>
              <a:t>-de-France</a:t>
            </a:r>
          </a:p>
          <a:p>
            <a:pPr marL="742950" lvl="1" indent="-285750" latinLnBrk="1" hangingPunct="0">
              <a:lnSpc>
                <a:spcPct val="100000"/>
              </a:lnSpc>
              <a:spcBef>
                <a:spcPts val="0"/>
              </a:spcBef>
              <a:buClrTx/>
              <a:buSzTx/>
              <a:buFont typeface="FlandersArtSans-Regular" panose="00000500000000000000" pitchFamily="2" charset="0"/>
              <a:buChar char="&amp;"/>
            </a:pPr>
            <a:r>
              <a:rPr lang="fr-FR" sz="1400">
                <a:solidFill>
                  <a:schemeClr val="accent1">
                    <a:lumMod val="60000"/>
                    <a:lumOff val="40000"/>
                  </a:schemeClr>
                </a:solidFill>
              </a:rPr>
              <a:t>Secrétariat général pour les affaires </a:t>
            </a:r>
            <a:br>
              <a:rPr lang="fr-FR" sz="1400">
                <a:solidFill>
                  <a:schemeClr val="accent1">
                    <a:lumMod val="60000"/>
                    <a:lumOff val="40000"/>
                  </a:schemeClr>
                </a:solidFill>
              </a:rPr>
            </a:br>
            <a:r>
              <a:rPr lang="fr-FR" sz="1400">
                <a:solidFill>
                  <a:schemeClr val="accent1">
                    <a:lumMod val="60000"/>
                    <a:lumOff val="40000"/>
                  </a:schemeClr>
                </a:solidFill>
              </a:rPr>
              <a:t>régionales Hauts-de-France (SGAR)</a:t>
            </a:r>
          </a:p>
          <a:p>
            <a:pPr marL="742950" lvl="1" indent="-285750" latinLnBrk="1" hangingPunct="0">
              <a:lnSpc>
                <a:spcPct val="100000"/>
              </a:lnSpc>
              <a:spcBef>
                <a:spcPts val="0"/>
              </a:spcBef>
              <a:buClrTx/>
              <a:buSzTx/>
              <a:buFont typeface="FlandersArtSans-Regular" panose="00000500000000000000" pitchFamily="2" charset="0"/>
              <a:buChar char="&amp;"/>
            </a:pPr>
            <a:r>
              <a:rPr lang="fr-FR" sz="1400">
                <a:solidFill>
                  <a:schemeClr val="accent1">
                    <a:lumMod val="60000"/>
                    <a:lumOff val="40000"/>
                  </a:schemeClr>
                </a:solidFill>
              </a:rPr>
              <a:t>Conseil départemental du Pas-de-Calais</a:t>
            </a:r>
          </a:p>
          <a:p>
            <a:pPr marL="742950" lvl="1" indent="-285750" latinLnBrk="1" hangingPunct="0">
              <a:lnSpc>
                <a:spcPct val="100000"/>
              </a:lnSpc>
              <a:spcBef>
                <a:spcPts val="0"/>
              </a:spcBef>
              <a:buClrTx/>
              <a:buSzTx/>
              <a:buFont typeface="FlandersArtSans-Regular" panose="00000500000000000000" pitchFamily="2" charset="0"/>
              <a:buChar char="&amp;"/>
            </a:pPr>
            <a:r>
              <a:rPr lang="fr-FR" sz="1400">
                <a:solidFill>
                  <a:schemeClr val="accent1">
                    <a:lumMod val="60000"/>
                    <a:lumOff val="40000"/>
                  </a:schemeClr>
                </a:solidFill>
              </a:rPr>
              <a:t>Département du Nord</a:t>
            </a:r>
            <a:endParaRPr lang="nl-NL" sz="1400">
              <a:solidFill>
                <a:schemeClr val="accent1">
                  <a:lumMod val="60000"/>
                  <a:lumOff val="40000"/>
                </a:schemeClr>
              </a:solidFill>
            </a:endParaRPr>
          </a:p>
          <a:p>
            <a:pPr marL="285750" marR="0" indent="-285750" algn="l" defTabSz="914400" rtl="0" fontAlgn="auto" latinLnBrk="1" hangingPunct="0">
              <a:lnSpc>
                <a:spcPct val="100000"/>
              </a:lnSpc>
              <a:spcBef>
                <a:spcPts val="0"/>
              </a:spcBef>
              <a:spcAft>
                <a:spcPts val="0"/>
              </a:spcAft>
              <a:buClrTx/>
              <a:buSzTx/>
              <a:buFont typeface="Arial" panose="020B0604020202020204" pitchFamily="34" charset="0"/>
              <a:buChar char="•"/>
              <a:tabLst/>
            </a:pPr>
            <a:endParaRPr kumimoji="0" lang="nl-BE" sz="11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endParaRPr>
          </a:p>
          <a:p>
            <a:pPr marL="285750" marR="0" indent="-285750" algn="l" defTabSz="914400" rtl="0" fontAlgn="auto" latinLnBrk="1" hangingPunct="0">
              <a:lnSpc>
                <a:spcPct val="100000"/>
              </a:lnSpc>
              <a:spcBef>
                <a:spcPts val="0"/>
              </a:spcBef>
              <a:spcAft>
                <a:spcPts val="0"/>
              </a:spcAft>
              <a:buClrTx/>
              <a:buSzTx/>
              <a:buFont typeface="Arial" panose="020B0604020202020204" pitchFamily="34" charset="0"/>
              <a:buChar char="•"/>
              <a:tabLst/>
            </a:pPr>
            <a:endParaRPr kumimoji="0" lang="nl-BE" sz="14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endParaRPr>
          </a:p>
          <a:p>
            <a:endParaRPr lang="nl-BE" sz="1400"/>
          </a:p>
        </p:txBody>
      </p:sp>
      <p:pic>
        <p:nvPicPr>
          <p:cNvPr id="6" name="Afbeelding 5">
            <a:extLst>
              <a:ext uri="{FF2B5EF4-FFF2-40B4-BE49-F238E27FC236}">
                <a16:creationId xmlns:a16="http://schemas.microsoft.com/office/drawing/2014/main" id="{6D40AB25-1D32-5CF0-428B-BC52284D3000}"/>
              </a:ext>
            </a:extLst>
          </p:cNvPr>
          <p:cNvPicPr>
            <a:picLocks noChangeAspect="1"/>
          </p:cNvPicPr>
          <p:nvPr/>
        </p:nvPicPr>
        <p:blipFill>
          <a:blip r:embed="rId2"/>
          <a:stretch>
            <a:fillRect/>
          </a:stretch>
        </p:blipFill>
        <p:spPr>
          <a:xfrm>
            <a:off x="723735" y="984787"/>
            <a:ext cx="3648429" cy="3881627"/>
          </a:xfrm>
          <a:prstGeom prst="rect">
            <a:avLst/>
          </a:prstGeom>
        </p:spPr>
      </p:pic>
      <p:pic>
        <p:nvPicPr>
          <p:cNvPr id="13" name="Afbeelding 12">
            <a:extLst>
              <a:ext uri="{FF2B5EF4-FFF2-40B4-BE49-F238E27FC236}">
                <a16:creationId xmlns:a16="http://schemas.microsoft.com/office/drawing/2014/main" id="{1BD38BC0-0090-958F-4ECE-078F16329193}"/>
              </a:ext>
            </a:extLst>
          </p:cNvPr>
          <p:cNvPicPr>
            <a:picLocks noChangeAspect="1"/>
          </p:cNvPicPr>
          <p:nvPr/>
        </p:nvPicPr>
        <p:blipFill>
          <a:blip r:embed="rId3"/>
          <a:stretch>
            <a:fillRect/>
          </a:stretch>
        </p:blipFill>
        <p:spPr>
          <a:xfrm>
            <a:off x="7317252" y="497263"/>
            <a:ext cx="650063" cy="540000"/>
          </a:xfrm>
          <a:prstGeom prst="rect">
            <a:avLst/>
          </a:prstGeom>
        </p:spPr>
      </p:pic>
      <p:pic>
        <p:nvPicPr>
          <p:cNvPr id="15" name="Afbeelding 14">
            <a:extLst>
              <a:ext uri="{FF2B5EF4-FFF2-40B4-BE49-F238E27FC236}">
                <a16:creationId xmlns:a16="http://schemas.microsoft.com/office/drawing/2014/main" id="{BBCF1C02-7E5A-9769-377D-BECAA41B9D98}"/>
              </a:ext>
            </a:extLst>
          </p:cNvPr>
          <p:cNvPicPr>
            <a:picLocks noChangeAspect="1"/>
          </p:cNvPicPr>
          <p:nvPr/>
        </p:nvPicPr>
        <p:blipFill>
          <a:blip r:embed="rId4"/>
          <a:stretch>
            <a:fillRect/>
          </a:stretch>
        </p:blipFill>
        <p:spPr>
          <a:xfrm>
            <a:off x="7326850" y="2144302"/>
            <a:ext cx="640465" cy="540000"/>
          </a:xfrm>
          <a:prstGeom prst="rect">
            <a:avLst/>
          </a:prstGeom>
        </p:spPr>
      </p:pic>
      <p:pic>
        <p:nvPicPr>
          <p:cNvPr id="17" name="Afbeelding 16">
            <a:extLst>
              <a:ext uri="{FF2B5EF4-FFF2-40B4-BE49-F238E27FC236}">
                <a16:creationId xmlns:a16="http://schemas.microsoft.com/office/drawing/2014/main" id="{ACF71A71-2D99-86FE-D632-F9EC5F6F713A}"/>
              </a:ext>
            </a:extLst>
          </p:cNvPr>
          <p:cNvPicPr>
            <a:picLocks noChangeAspect="1"/>
          </p:cNvPicPr>
          <p:nvPr/>
        </p:nvPicPr>
        <p:blipFill>
          <a:blip r:embed="rId5"/>
          <a:stretch>
            <a:fillRect/>
          </a:stretch>
        </p:blipFill>
        <p:spPr>
          <a:xfrm>
            <a:off x="8111279" y="3593838"/>
            <a:ext cx="544277" cy="540000"/>
          </a:xfrm>
          <a:prstGeom prst="rect">
            <a:avLst/>
          </a:prstGeom>
        </p:spPr>
      </p:pic>
    </p:spTree>
    <p:extLst>
      <p:ext uri="{BB962C8B-B14F-4D97-AF65-F5344CB8AC3E}">
        <p14:creationId xmlns:p14="http://schemas.microsoft.com/office/powerpoint/2010/main" val="111625500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E7734AF5-E985-3CEC-72A1-711155044216}"/>
              </a:ext>
            </a:extLst>
          </p:cNvPr>
          <p:cNvSpPr>
            <a:spLocks noGrp="1"/>
          </p:cNvSpPr>
          <p:nvPr>
            <p:ph type="sldNum" idx="12"/>
          </p:nvPr>
        </p:nvSpPr>
        <p:spPr/>
        <p:txBody>
          <a:bodyPr/>
          <a:lstStyle/>
          <a:p>
            <a:pPr marL="0" lvl="0" indent="0" algn="r" rtl="0">
              <a:spcBef>
                <a:spcPts val="0"/>
              </a:spcBef>
              <a:spcAft>
                <a:spcPts val="0"/>
              </a:spcAft>
              <a:buNone/>
            </a:pPr>
            <a:r>
              <a:rPr lang="nl-BE"/>
              <a:t>26/03/17 </a:t>
            </a:r>
            <a:r>
              <a:rPr lang="nl-BE" b="1"/>
              <a:t>│</a:t>
            </a:r>
            <a:fld id="{00000000-1234-1234-1234-123412341234}" type="slidenum">
              <a:rPr lang="en" smtClean="0"/>
              <a:t>7</a:t>
            </a:fld>
            <a:endParaRPr/>
          </a:p>
        </p:txBody>
      </p:sp>
      <p:sp>
        <p:nvSpPr>
          <p:cNvPr id="3" name="Titel 2">
            <a:extLst>
              <a:ext uri="{FF2B5EF4-FFF2-40B4-BE49-F238E27FC236}">
                <a16:creationId xmlns:a16="http://schemas.microsoft.com/office/drawing/2014/main" id="{C3F76533-D323-5C98-2527-8497760B0AE1}"/>
              </a:ext>
            </a:extLst>
          </p:cNvPr>
          <p:cNvSpPr>
            <a:spLocks noGrp="1"/>
          </p:cNvSpPr>
          <p:nvPr>
            <p:ph type="title"/>
          </p:nvPr>
        </p:nvSpPr>
        <p:spPr/>
        <p:txBody>
          <a:bodyPr/>
          <a:lstStyle/>
          <a:p>
            <a:r>
              <a:rPr lang="nl-NL"/>
              <a:t>Project </a:t>
            </a:r>
            <a:r>
              <a:rPr lang="nl-NL" err="1"/>
              <a:t>roadmap</a:t>
            </a:r>
            <a:endParaRPr lang="nl-BE"/>
          </a:p>
        </p:txBody>
      </p:sp>
      <p:sp>
        <p:nvSpPr>
          <p:cNvPr id="4" name="Tijdelijke aanduiding voor tekst 3">
            <a:extLst>
              <a:ext uri="{FF2B5EF4-FFF2-40B4-BE49-F238E27FC236}">
                <a16:creationId xmlns:a16="http://schemas.microsoft.com/office/drawing/2014/main" id="{909B69EA-B84D-61A7-F7B2-E829A8D62D4C}"/>
              </a:ext>
            </a:extLst>
          </p:cNvPr>
          <p:cNvSpPr>
            <a:spLocks noGrp="1"/>
          </p:cNvSpPr>
          <p:nvPr>
            <p:ph type="body" idx="1"/>
          </p:nvPr>
        </p:nvSpPr>
        <p:spPr/>
        <p:txBody>
          <a:bodyPr/>
          <a:lstStyle/>
          <a:p>
            <a:pPr marL="102870" indent="0">
              <a:buClr>
                <a:schemeClr val="accent1"/>
              </a:buClr>
              <a:buNone/>
            </a:pPr>
            <a:r>
              <a:rPr lang="en-US" sz="2000"/>
              <a:t>Project consisting of 4 </a:t>
            </a:r>
            <a:r>
              <a:rPr lang="en-US" sz="2000" b="1" u="sng">
                <a:solidFill>
                  <a:schemeClr val="accent1"/>
                </a:solidFill>
              </a:rPr>
              <a:t>transversal work packages</a:t>
            </a:r>
            <a:r>
              <a:rPr lang="en-US" sz="2000"/>
              <a:t> and several thematic work packages</a:t>
            </a:r>
          </a:p>
          <a:p>
            <a:pPr>
              <a:buClr>
                <a:schemeClr val="accent1"/>
              </a:buClr>
            </a:pPr>
            <a:endParaRPr lang="en-US" sz="2000"/>
          </a:p>
          <a:p>
            <a:pPr>
              <a:buClr>
                <a:schemeClr val="accent1"/>
              </a:buClr>
            </a:pPr>
            <a:r>
              <a:rPr lang="en-US" sz="2000" b="1" u="sng">
                <a:solidFill>
                  <a:schemeClr val="accent1"/>
                </a:solidFill>
              </a:rPr>
              <a:t>Flanders</a:t>
            </a:r>
            <a:r>
              <a:rPr lang="en-US" sz="2000"/>
              <a:t> is in charge for finding an adequate </a:t>
            </a:r>
            <a:r>
              <a:rPr lang="en-US" sz="2000" b="1" u="sng">
                <a:solidFill>
                  <a:schemeClr val="accent1"/>
                </a:solidFill>
              </a:rPr>
              <a:t>interoperability solution</a:t>
            </a:r>
          </a:p>
          <a:p>
            <a:pPr>
              <a:buClr>
                <a:schemeClr val="accent1"/>
              </a:buClr>
            </a:pPr>
            <a:endParaRPr lang="en-US" sz="2000"/>
          </a:p>
          <a:p>
            <a:pPr>
              <a:buClr>
                <a:schemeClr val="accent1"/>
              </a:buClr>
            </a:pPr>
            <a:r>
              <a:rPr lang="en-US" sz="2000"/>
              <a:t>Current scope for </a:t>
            </a:r>
            <a:r>
              <a:rPr lang="en-US" sz="2000" b="1" u="sng">
                <a:solidFill>
                  <a:schemeClr val="accent1"/>
                </a:solidFill>
              </a:rPr>
              <a:t>2025</a:t>
            </a:r>
            <a:r>
              <a:rPr lang="en-US" sz="2000"/>
              <a:t>: writing of the </a:t>
            </a:r>
            <a:r>
              <a:rPr lang="en-US" sz="2000" b="1" u="sng">
                <a:solidFill>
                  <a:schemeClr val="accent1"/>
                </a:solidFill>
              </a:rPr>
              <a:t>business case</a:t>
            </a:r>
            <a:r>
              <a:rPr lang="en-US" sz="2000"/>
              <a:t> for final decision by steering committee</a:t>
            </a:r>
          </a:p>
          <a:p>
            <a:endParaRPr lang="nl-BE">
              <a:highlight>
                <a:srgbClr val="FFFF00"/>
              </a:highlight>
            </a:endParaRPr>
          </a:p>
        </p:txBody>
      </p:sp>
    </p:spTree>
    <p:extLst>
      <p:ext uri="{BB962C8B-B14F-4D97-AF65-F5344CB8AC3E}">
        <p14:creationId xmlns:p14="http://schemas.microsoft.com/office/powerpoint/2010/main" val="2486658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D4E23-B2C3-ABF0-2663-4CDBACA85D2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CF3B00-263D-0CA5-2BEA-57103AA61D99}"/>
              </a:ext>
            </a:extLst>
          </p:cNvPr>
          <p:cNvSpPr>
            <a:spLocks noGrp="1"/>
          </p:cNvSpPr>
          <p:nvPr>
            <p:ph type="sldNum" idx="12"/>
          </p:nvPr>
        </p:nvSpPr>
        <p:spPr/>
        <p:txBody>
          <a:bodyPr/>
          <a:lstStyle/>
          <a:p>
            <a:pPr lvl="0"/>
            <a:fld id="{86CB4B4D-7CA3-9044-876B-883B54F8677D}" type="slidenum">
              <a:rPr lang="en-US"/>
              <a:t>8</a:t>
            </a:fld>
            <a:endParaRPr lang="en-US"/>
          </a:p>
        </p:txBody>
      </p:sp>
      <p:sp>
        <p:nvSpPr>
          <p:cNvPr id="2" name="Title 1">
            <a:extLst>
              <a:ext uri="{FF2B5EF4-FFF2-40B4-BE49-F238E27FC236}">
                <a16:creationId xmlns:a16="http://schemas.microsoft.com/office/drawing/2014/main" id="{430D000D-904A-5A2A-932E-5C10A1579E55}"/>
              </a:ext>
            </a:extLst>
          </p:cNvPr>
          <p:cNvSpPr>
            <a:spLocks noGrp="1"/>
          </p:cNvSpPr>
          <p:nvPr>
            <p:ph type="title"/>
          </p:nvPr>
        </p:nvSpPr>
        <p:spPr/>
        <p:txBody>
          <a:bodyPr/>
          <a:lstStyle/>
          <a:p>
            <a:r>
              <a:rPr lang="en-US"/>
              <a:t>Why do we knock on ICEG’s door?</a:t>
            </a:r>
          </a:p>
        </p:txBody>
      </p:sp>
      <p:sp>
        <p:nvSpPr>
          <p:cNvPr id="3" name="Text Placeholder 2">
            <a:extLst>
              <a:ext uri="{FF2B5EF4-FFF2-40B4-BE49-F238E27FC236}">
                <a16:creationId xmlns:a16="http://schemas.microsoft.com/office/drawing/2014/main" id="{961BC5D3-DD40-E06A-EAB9-4EFF0AE3A4EC}"/>
              </a:ext>
            </a:extLst>
          </p:cNvPr>
          <p:cNvSpPr>
            <a:spLocks noGrp="1"/>
          </p:cNvSpPr>
          <p:nvPr>
            <p:ph type="body" idx="1"/>
          </p:nvPr>
        </p:nvSpPr>
        <p:spPr>
          <a:xfrm>
            <a:off x="540000" y="1212141"/>
            <a:ext cx="8064000" cy="2978259"/>
          </a:xfrm>
        </p:spPr>
        <p:txBody>
          <a:bodyPr/>
          <a:lstStyle/>
          <a:p>
            <a:pPr marL="102870" indent="0">
              <a:buNone/>
            </a:pPr>
            <a:r>
              <a:rPr lang="en-US" b="1" u="sng">
                <a:solidFill>
                  <a:schemeClr val="accent1"/>
                </a:solidFill>
              </a:rPr>
              <a:t>ICEG governance / network </a:t>
            </a:r>
            <a:r>
              <a:rPr lang="en-US"/>
              <a:t>might be relevant for:</a:t>
            </a:r>
          </a:p>
          <a:p>
            <a:pPr marL="102870" indent="0">
              <a:buNone/>
            </a:pPr>
            <a:endParaRPr lang="en-US"/>
          </a:p>
          <a:p>
            <a:pPr>
              <a:buClr>
                <a:schemeClr val="accent1"/>
              </a:buClr>
            </a:pPr>
            <a:r>
              <a:rPr lang="en-US"/>
              <a:t>Support on </a:t>
            </a:r>
            <a:r>
              <a:rPr lang="en-US" b="1" u="sng">
                <a:solidFill>
                  <a:schemeClr val="accent1"/>
                </a:solidFill>
              </a:rPr>
              <a:t>data standardization processes</a:t>
            </a:r>
          </a:p>
          <a:p>
            <a:pPr>
              <a:buClr>
                <a:schemeClr val="accent1"/>
              </a:buClr>
            </a:pPr>
            <a:endParaRPr lang="en-US"/>
          </a:p>
          <a:p>
            <a:pPr>
              <a:buClr>
                <a:schemeClr val="accent1"/>
              </a:buClr>
            </a:pPr>
            <a:r>
              <a:rPr lang="en-US" b="1" u="sng">
                <a:solidFill>
                  <a:schemeClr val="accent1"/>
                </a:solidFill>
              </a:rPr>
              <a:t>Translation of OSLO standards</a:t>
            </a:r>
            <a:r>
              <a:rPr lang="en-US"/>
              <a:t> towards French,</a:t>
            </a:r>
            <a:br>
              <a:rPr lang="en-US"/>
            </a:br>
            <a:r>
              <a:rPr lang="en-US"/>
              <a:t>could become very relevant for this project</a:t>
            </a:r>
          </a:p>
          <a:p>
            <a:pPr>
              <a:buClr>
                <a:schemeClr val="accent1"/>
              </a:buClr>
            </a:pPr>
            <a:endParaRPr lang="en-US"/>
          </a:p>
          <a:p>
            <a:pPr>
              <a:buClr>
                <a:schemeClr val="accent1"/>
              </a:buClr>
            </a:pPr>
            <a:r>
              <a:rPr lang="en-US" b="1" u="sng">
                <a:solidFill>
                  <a:schemeClr val="accent1"/>
                </a:solidFill>
              </a:rPr>
              <a:t>Interoperability assessment</a:t>
            </a:r>
            <a:r>
              <a:rPr lang="en-US" b="1"/>
              <a:t> </a:t>
            </a:r>
            <a:r>
              <a:rPr lang="en-US"/>
              <a:t>of the to be chosen interoperability solution, by one of the NCA’s</a:t>
            </a:r>
          </a:p>
          <a:p>
            <a:pPr marL="102870" indent="0">
              <a:buClr>
                <a:schemeClr val="accent1"/>
              </a:buClr>
              <a:buNone/>
            </a:pPr>
            <a:endParaRPr lang="en-US"/>
          </a:p>
          <a:p>
            <a:endParaRPr lang="en-US"/>
          </a:p>
        </p:txBody>
      </p:sp>
      <p:pic>
        <p:nvPicPr>
          <p:cNvPr id="6" name="Afbeelding 5">
            <a:extLst>
              <a:ext uri="{FF2B5EF4-FFF2-40B4-BE49-F238E27FC236}">
                <a16:creationId xmlns:a16="http://schemas.microsoft.com/office/drawing/2014/main" id="{A2AB5072-04ED-F5E1-D08A-4ED622D478AA}"/>
              </a:ext>
            </a:extLst>
          </p:cNvPr>
          <p:cNvPicPr>
            <a:picLocks noChangeAspect="1"/>
          </p:cNvPicPr>
          <p:nvPr/>
        </p:nvPicPr>
        <p:blipFill>
          <a:blip r:embed="rId3"/>
          <a:stretch>
            <a:fillRect/>
          </a:stretch>
        </p:blipFill>
        <p:spPr>
          <a:xfrm>
            <a:off x="7075270" y="2701270"/>
            <a:ext cx="1528730" cy="1821911"/>
          </a:xfrm>
          <a:prstGeom prst="rect">
            <a:avLst/>
          </a:prstGeom>
        </p:spPr>
      </p:pic>
    </p:spTree>
    <p:extLst>
      <p:ext uri="{BB962C8B-B14F-4D97-AF65-F5344CB8AC3E}">
        <p14:creationId xmlns:p14="http://schemas.microsoft.com/office/powerpoint/2010/main" val="366884351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ACB0C0"/>
        </a:solidFill>
        <a:effectLst/>
      </p:bgPr>
    </p:bg>
    <p:spTree>
      <p:nvGrpSpPr>
        <p:cNvPr id="1" name="">
          <a:extLst>
            <a:ext uri="{FF2B5EF4-FFF2-40B4-BE49-F238E27FC236}">
              <a16:creationId xmlns:a16="http://schemas.microsoft.com/office/drawing/2014/main" id="{34DF08A7-F274-2458-A9A2-E19BF00FD5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501E7-CF60-89B0-AA97-21681B9F1229}"/>
              </a:ext>
            </a:extLst>
          </p:cNvPr>
          <p:cNvSpPr>
            <a:spLocks noGrp="1"/>
          </p:cNvSpPr>
          <p:nvPr>
            <p:ph type="title"/>
          </p:nvPr>
        </p:nvSpPr>
        <p:spPr>
          <a:xfrm>
            <a:off x="1335640" y="2024547"/>
            <a:ext cx="7108114" cy="883992"/>
          </a:xfrm>
        </p:spPr>
        <p:txBody>
          <a:bodyPr lIns="45719" tIns="45720" rIns="45719" bIns="45720" anchor="ctr">
            <a:noAutofit/>
          </a:bodyPr>
          <a:lstStyle/>
          <a:p>
            <a:pPr algn="l"/>
            <a:r>
              <a:rPr lang="nl-BE" sz="3200" err="1">
                <a:solidFill>
                  <a:schemeClr val="bg1"/>
                </a:solidFill>
                <a:cs typeface="Helvetica"/>
              </a:rPr>
              <a:t>Roadmap</a:t>
            </a:r>
            <a:r>
              <a:rPr lang="nl-BE" sz="3200">
                <a:solidFill>
                  <a:schemeClr val="bg1"/>
                </a:solidFill>
                <a:cs typeface="Helvetica"/>
              </a:rPr>
              <a:t> </a:t>
            </a:r>
            <a:r>
              <a:rPr lang="nl-BE" sz="3200" err="1">
                <a:solidFill>
                  <a:schemeClr val="bg1"/>
                </a:solidFill>
                <a:cs typeface="Helvetica"/>
              </a:rPr>
              <a:t>Belgif</a:t>
            </a:r>
            <a:r>
              <a:rPr lang="nl-BE" sz="3200">
                <a:solidFill>
                  <a:schemeClr val="bg1"/>
                </a:solidFill>
                <a:cs typeface="Helvetica"/>
              </a:rPr>
              <a:t> website</a:t>
            </a:r>
            <a:br>
              <a:rPr lang="nl-BE" sz="3200">
                <a:solidFill>
                  <a:schemeClr val="bg1"/>
                </a:solidFill>
                <a:cs typeface="Helvetica"/>
              </a:rPr>
            </a:br>
            <a:r>
              <a:rPr lang="nl-BE" sz="1200" b="0">
                <a:solidFill>
                  <a:schemeClr val="bg1"/>
                </a:solidFill>
                <a:latin typeface="FlandersArtSans-Regular"/>
              </a:rPr>
              <a:t>Eveline </a:t>
            </a:r>
            <a:r>
              <a:rPr lang="nl-BE" sz="1200" b="0" err="1">
                <a:solidFill>
                  <a:schemeClr val="bg1"/>
                </a:solidFill>
                <a:latin typeface="FlandersArtSans-Regular"/>
              </a:rPr>
              <a:t>Vlassenroot</a:t>
            </a:r>
            <a:r>
              <a:rPr lang="nl-BE" sz="1200" b="0">
                <a:solidFill>
                  <a:schemeClr val="bg1"/>
                </a:solidFill>
                <a:latin typeface="FlandersArtSans-Regular"/>
              </a:rPr>
              <a:t> &amp; Bert Van Nuffelen</a:t>
            </a:r>
          </a:p>
          <a:p>
            <a:endParaRPr lang="nl-BE" sz="3200">
              <a:solidFill>
                <a:schemeClr val="bg1"/>
              </a:solidFill>
            </a:endParaRPr>
          </a:p>
        </p:txBody>
      </p:sp>
    </p:spTree>
    <p:extLst>
      <p:ext uri="{BB962C8B-B14F-4D97-AF65-F5344CB8AC3E}">
        <p14:creationId xmlns:p14="http://schemas.microsoft.com/office/powerpoint/2010/main" val="2987931548"/>
      </p:ext>
    </p:extLst>
  </p:cSld>
  <p:clrMapOvr>
    <a:overrideClrMapping bg1="lt1" tx1="dk1" bg2="lt2" tx2="dk2" accent1="accent1" accent2="accent2" accent3="accent3" accent4="accent4" accent5="accent5" accent6="accent6" hlink="hlink" folHlink="folHlink"/>
  </p:clrMapOvr>
  <p:transition spd="med"/>
</p:sld>
</file>

<file path=ppt/theme/theme1.xml><?xml version="1.0" encoding="utf-8"?>
<a:theme xmlns:a="http://schemas.openxmlformats.org/drawingml/2006/main" name="Digitaal Vlaanderen 2022 - Calibri - Algemeen">
  <a:themeElements>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fontScheme name="Aangepast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b="1" dirty="0"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41275" cap="rnd">
          <a:solidFill>
            <a:schemeClr val="tx2"/>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e_DigitaalVlaanderen_Calibri.potx" id="{C6495B09-771B-4E7F-B70A-BDD84635ED6B}" vid="{08812236-2AEC-45A8-968B-C45F367DB1ED}"/>
    </a:ext>
  </a:extLst>
</a:theme>
</file>

<file path=ppt/theme/theme10.xml><?xml version="1.0" encoding="utf-8"?>
<a:theme xmlns:a="http://schemas.openxmlformats.org/drawingml/2006/main" name="Office Theme">
  <a:themeElements>
    <a:clrScheme name="AIVColors">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1_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Dark theme">
  <a:themeElements>
    <a:clrScheme name="Custom 2">
      <a:dk1>
        <a:srgbClr val="FFFFFF"/>
      </a:dk1>
      <a:lt1>
        <a:srgbClr val="09181B"/>
      </a:lt1>
      <a:dk2>
        <a:srgbClr val="FFF8DC"/>
      </a:dk2>
      <a:lt2>
        <a:srgbClr val="00566B"/>
      </a:lt2>
      <a:accent1>
        <a:srgbClr val="057A8B"/>
      </a:accent1>
      <a:accent2>
        <a:srgbClr val="FFED75"/>
      </a:accent2>
      <a:accent3>
        <a:srgbClr val="2CB8A5"/>
      </a:accent3>
      <a:accent4>
        <a:srgbClr val="FC6D71"/>
      </a:accent4>
      <a:accent5>
        <a:srgbClr val="B6E7DD"/>
      </a:accent5>
      <a:accent6>
        <a:srgbClr val="F8D7BC"/>
      </a:accent6>
      <a:hlink>
        <a:srgbClr val="FFED75"/>
      </a:hlink>
      <a:folHlink>
        <a:srgbClr val="FFF8DC"/>
      </a:folHlink>
    </a:clrScheme>
    <a:fontScheme name="BOSA Theme Fonts">
      <a:majorFont>
        <a:latin typeface="Montserrat"/>
        <a:ea typeface=""/>
        <a:cs typeface=""/>
      </a:majorFont>
      <a:minorFont>
        <a:latin typeface="Open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SA O365 PowerPoint template NL final - color test.potx" id="{D1D41741-AE27-4E90-BA32-21AE0B7F322B}" vid="{64DF65E5-ECF4-406C-8181-9F604063D681}"/>
    </a:ext>
  </a:extLst>
</a:theme>
</file>

<file path=ppt/theme/theme5.xml><?xml version="1.0" encoding="utf-8"?>
<a:theme xmlns:a="http://schemas.openxmlformats.org/drawingml/2006/main" name="Light theme">
  <a:themeElements>
    <a:clrScheme name="BOSA Palet PPT">
      <a:dk1>
        <a:srgbClr val="FFFFFF"/>
      </a:dk1>
      <a:lt1>
        <a:srgbClr val="09181B"/>
      </a:lt1>
      <a:dk2>
        <a:srgbClr val="057A8B"/>
      </a:dk2>
      <a:lt2>
        <a:srgbClr val="FFF8DC"/>
      </a:lt2>
      <a:accent1>
        <a:srgbClr val="00566B"/>
      </a:accent1>
      <a:accent2>
        <a:srgbClr val="FFED75"/>
      </a:accent2>
      <a:accent3>
        <a:srgbClr val="2CB8A5"/>
      </a:accent3>
      <a:accent4>
        <a:srgbClr val="FC6D71"/>
      </a:accent4>
      <a:accent5>
        <a:srgbClr val="B6E7DD"/>
      </a:accent5>
      <a:accent6>
        <a:srgbClr val="F8D7BC"/>
      </a:accent6>
      <a:hlink>
        <a:srgbClr val="057A8B"/>
      </a:hlink>
      <a:folHlink>
        <a:srgbClr val="00566B"/>
      </a:folHlink>
    </a:clrScheme>
    <a:fontScheme name="BOSA Theme Fonts">
      <a:majorFont>
        <a:latin typeface="Montserrat"/>
        <a:ea typeface=""/>
        <a:cs typeface=""/>
      </a:majorFont>
      <a:minorFont>
        <a:latin typeface="Open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SA O365 PowerPoint template NL final - color test.potx" id="{D1D41741-AE27-4E90-BA32-21AE0B7F322B}" vid="{882E656C-3732-477E-9269-62079210811C}"/>
    </a:ext>
  </a:extLst>
</a:theme>
</file>

<file path=ppt/theme/theme6.xml><?xml version="1.0" encoding="utf-8"?>
<a:theme xmlns:a="http://schemas.openxmlformats.org/drawingml/2006/main" name="1_Light theme">
  <a:themeElements>
    <a:clrScheme name="BOSA Palet PPT">
      <a:dk1>
        <a:srgbClr val="FFFFFF"/>
      </a:dk1>
      <a:lt1>
        <a:srgbClr val="09181B"/>
      </a:lt1>
      <a:dk2>
        <a:srgbClr val="057A8B"/>
      </a:dk2>
      <a:lt2>
        <a:srgbClr val="FFF8DC"/>
      </a:lt2>
      <a:accent1>
        <a:srgbClr val="00566B"/>
      </a:accent1>
      <a:accent2>
        <a:srgbClr val="FFED75"/>
      </a:accent2>
      <a:accent3>
        <a:srgbClr val="2CB8A5"/>
      </a:accent3>
      <a:accent4>
        <a:srgbClr val="FC6D71"/>
      </a:accent4>
      <a:accent5>
        <a:srgbClr val="B6E7DD"/>
      </a:accent5>
      <a:accent6>
        <a:srgbClr val="F8D7BC"/>
      </a:accent6>
      <a:hlink>
        <a:srgbClr val="057A8B"/>
      </a:hlink>
      <a:folHlink>
        <a:srgbClr val="00566B"/>
      </a:folHlink>
    </a:clrScheme>
    <a:fontScheme name="BOSA Theme Fonts">
      <a:majorFont>
        <a:latin typeface="Montserrat"/>
        <a:ea typeface=""/>
        <a:cs typeface=""/>
      </a:majorFont>
      <a:minorFont>
        <a:latin typeface="Open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355EA63-D7E3-438A-9B7F-CA91C89B8022}" vid="{579CF2B9-1C31-4CE0-9FEC-9912F3ECC262}"/>
    </a:ext>
  </a:extLst>
</a:theme>
</file>

<file path=ppt/theme/theme7.xml><?xml version="1.0" encoding="utf-8"?>
<a:theme xmlns:a="http://schemas.openxmlformats.org/drawingml/2006/main" name="1_Dark theme">
  <a:themeElements>
    <a:clrScheme name="Custom 2">
      <a:dk1>
        <a:srgbClr val="FFFFFF"/>
      </a:dk1>
      <a:lt1>
        <a:srgbClr val="09181B"/>
      </a:lt1>
      <a:dk2>
        <a:srgbClr val="FFF8DC"/>
      </a:dk2>
      <a:lt2>
        <a:srgbClr val="00566B"/>
      </a:lt2>
      <a:accent1>
        <a:srgbClr val="057A8B"/>
      </a:accent1>
      <a:accent2>
        <a:srgbClr val="FFED75"/>
      </a:accent2>
      <a:accent3>
        <a:srgbClr val="2CB8A5"/>
      </a:accent3>
      <a:accent4>
        <a:srgbClr val="FC6D71"/>
      </a:accent4>
      <a:accent5>
        <a:srgbClr val="B6E7DD"/>
      </a:accent5>
      <a:accent6>
        <a:srgbClr val="F8D7BC"/>
      </a:accent6>
      <a:hlink>
        <a:srgbClr val="FFED75"/>
      </a:hlink>
      <a:folHlink>
        <a:srgbClr val="FFF8DC"/>
      </a:folHlink>
    </a:clrScheme>
    <a:fontScheme name="BOSA Theme Fonts">
      <a:majorFont>
        <a:latin typeface="Montserrat"/>
        <a:ea typeface=""/>
        <a:cs typeface=""/>
      </a:majorFont>
      <a:minorFont>
        <a:latin typeface="Open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355EA63-D7E3-438A-9B7F-CA91C89B8022}" vid="{4C47297D-A034-4C8E-9D3A-EDFA95A99489}"/>
    </a:ext>
  </a:extLst>
</a:theme>
</file>

<file path=ppt/theme/theme8.xml><?xml version="1.0" encoding="utf-8"?>
<a:theme xmlns:a="http://schemas.openxmlformats.org/drawingml/2006/main" name="Digitaal Vlaanderen 2022 - Flanders Arts - Algemeen">
  <a:themeElements>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fontScheme name="Custom 17">
      <a:majorFont>
        <a:latin typeface="Flanders Art Sans"/>
        <a:ea typeface=""/>
        <a:cs typeface=""/>
      </a:majorFont>
      <a:minorFont>
        <a:latin typeface="Flanders Art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b="1" dirty="0"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41275" cap="rnd">
          <a:solidFill>
            <a:schemeClr val="tx2"/>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20220420_VLAIO_OverkoepelendeStuurgroep.potx" id="{018C3C56-C56B-4725-9FFE-39D94F7F0236}" vid="{681DCFD5-F864-4237-A165-3AD051451235}"/>
    </a:ext>
  </a:extLst>
</a:theme>
</file>

<file path=ppt/theme/theme9.xml><?xml version="1.0" encoding="utf-8"?>
<a:theme xmlns:a="http://schemas.openxmlformats.org/drawingml/2006/main" name="1_Digitaal Vlaanderen 2022 - Calibri - Algemeen">
  <a:themeElements>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fontScheme name="Aangepast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b="1" dirty="0"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41275" cap="rnd">
          <a:solidFill>
            <a:schemeClr val="tx2"/>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e_DigitaalVlaanderen_Calibri.potx" id="{D7A72F4E-F08C-4483-9F77-73AA17275AF0}" vid="{060061E3-00A9-470A-882C-17F8462D2B5D}"/>
    </a:ext>
  </a:extLst>
</a:theme>
</file>

<file path=ppt/theme/themeOverride1.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10.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11.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12.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13.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14.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15.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16.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17.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18.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19.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2.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3.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4.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5.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6.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7.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8.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9.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SharedWithUsers xmlns="abd5de4e-6ecd-4522-a9f4-1c24c7648312">
      <UserInfo>
        <DisplayName>Feremans Vincent</DisplayName>
        <AccountId>4885</AccountId>
        <AccountType/>
      </UserInfo>
      <UserInfo>
        <DisplayName>Dassonneville Yaron</DisplayName>
        <AccountId>4527</AccountId>
        <AccountType/>
      </UserInfo>
      <UserInfo>
        <DisplayName>Van der Haegen Liesbeth</DisplayName>
        <AccountId>4362</AccountId>
        <AccountType/>
      </UserInfo>
      <UserInfo>
        <DisplayName>Bahim Christophe</DisplayName>
        <AccountId>4932</AccountId>
        <AccountType/>
      </UserInfo>
      <UserInfo>
        <DisplayName>Vlassenroot Eveline</DisplayName>
        <AccountId>1524</AccountId>
        <AccountType/>
      </UserInfo>
      <UserInfo>
        <DisplayName>Buyle Raf</DisplayName>
        <AccountId>172</AccountId>
        <AccountType/>
      </UserInfo>
      <UserInfo>
        <DisplayName>Vercauteren Laurens</DisplayName>
        <AccountId>2318</AccountId>
        <AccountType/>
      </UserInfo>
      <UserInfo>
        <DisplayName>Tulpinck Mathieu</DisplayName>
        <AccountId>5899</AccountId>
        <AccountType/>
      </UserInfo>
      <UserInfo>
        <DisplayName>Van Compernolle Mathias</DisplayName>
        <AccountId>4523</AccountId>
        <AccountType/>
      </UserInfo>
      <UserInfo>
        <DisplayName>Thijs Geert</DisplayName>
        <AccountId>120</AccountId>
        <AccountType/>
      </UserInfo>
      <UserInfo>
        <DisplayName>Van De Kerchove Ivy</DisplayName>
        <AccountId>2450</AccountId>
        <AccountType/>
      </UserInfo>
      <UserInfo>
        <DisplayName>De Cock Jitse</DisplayName>
        <AccountId>3519</AccountId>
        <AccountType/>
      </UserInfo>
      <UserInfo>
        <DisplayName>Van Nuffelen Bert</DisplayName>
        <AccountId>804</AccountId>
        <AccountType/>
      </UserInfo>
      <UserInfo>
        <DisplayName>Liesbet D'hondt (BOSA)</DisplayName>
        <AccountId>3253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3" ma:contentTypeDescription="Create a new document." ma:contentTypeScope="" ma:versionID="2ea3b499c77d6b1e81f38f4fc022af30">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b72946a55c3d3ee1b8a4ce14fecdfb85"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7300C8-CFC5-4BAA-A080-49F5FEAB9CB4}">
  <ds:schemaRefs>
    <ds:schemaRef ds:uri="9a9ec0f0-7796-43d0-ac1f-4c8c46ee0bd1"/>
    <ds:schemaRef ds:uri="abd5de4e-6ecd-4522-a9f4-1c24c7648312"/>
    <ds:schemaRef ds:uri="d8af5a5f-e2e6-468c-9f28-f81d99523f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F66617D-0389-4682-8986-EEFD1F67AFF5}">
  <ds:schemaRefs>
    <ds:schemaRef ds:uri="http://schemas.microsoft.com/sharepoint/v3/contenttype/forms"/>
  </ds:schemaRefs>
</ds:datastoreItem>
</file>

<file path=customXml/itemProps3.xml><?xml version="1.0" encoding="utf-8"?>
<ds:datastoreItem xmlns:ds="http://schemas.openxmlformats.org/officeDocument/2006/customXml" ds:itemID="{A06900A3-4001-4E3D-A47B-9AE9E0FD8479}">
  <ds:schemaRefs>
    <ds:schemaRef ds:uri="9a9ec0f0-7796-43d0-ac1f-4c8c46ee0bd1"/>
    <ds:schemaRef ds:uri="abd5de4e-6ecd-4522-a9f4-1c24c7648312"/>
    <ds:schemaRef ds:uri="d8af5a5f-e2e6-468c-9f28-f81d99523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33</Slides>
  <Notes>21</Notes>
  <HiddenSlides>1</HiddenSlides>
  <ScaleCrop>false</ScaleCrop>
  <HeadingPairs>
    <vt:vector size="4" baseType="variant">
      <vt:variant>
        <vt:lpstr>Theme</vt:lpstr>
      </vt:variant>
      <vt:variant>
        <vt:i4>9</vt:i4>
      </vt:variant>
      <vt:variant>
        <vt:lpstr>Slide Titles</vt:lpstr>
      </vt:variant>
      <vt:variant>
        <vt:i4>33</vt:i4>
      </vt:variant>
    </vt:vector>
  </HeadingPairs>
  <TitlesOfParts>
    <vt:vector size="42" baseType="lpstr">
      <vt:lpstr>Digitaal Vlaanderen 2022 - Calibri - Algemeen</vt:lpstr>
      <vt:lpstr>Default</vt:lpstr>
      <vt:lpstr>1_Default</vt:lpstr>
      <vt:lpstr>Dark theme</vt:lpstr>
      <vt:lpstr>Light theme</vt:lpstr>
      <vt:lpstr>1_Light theme</vt:lpstr>
      <vt:lpstr>1_Dark theme</vt:lpstr>
      <vt:lpstr>Digitaal Vlaanderen 2022 - Flanders Arts - Algemeen</vt:lpstr>
      <vt:lpstr>1_Digitaal Vlaanderen 2022 - Calibri - Algemeen</vt:lpstr>
      <vt:lpstr>PowerPoint Presentation</vt:lpstr>
      <vt:lpstr>Welcome &amp; agenda of the meeting</vt:lpstr>
      <vt:lpstr>AGENDA</vt:lpstr>
      <vt:lpstr>Observatorium Ivy Van De Kerchove</vt:lpstr>
      <vt:lpstr>Grensoverschrijdend Obervatorium Observatoire Transfrontalier</vt:lpstr>
      <vt:lpstr>Project partners</vt:lpstr>
      <vt:lpstr>Project roadmap</vt:lpstr>
      <vt:lpstr>Why do we knock on ICEG’s door?</vt:lpstr>
      <vt:lpstr>Roadmap Belgif website Eveline Vlassenroot &amp; Bert Van Nuffelen </vt:lpstr>
      <vt:lpstr>Belgif website </vt:lpstr>
      <vt:lpstr>Motivation for update</vt:lpstr>
      <vt:lpstr>User experience (use case IMKL)</vt:lpstr>
      <vt:lpstr>Proposal</vt:lpstr>
      <vt:lpstr>Roadmap: first steps</vt:lpstr>
      <vt:lpstr>Interoperable Europe Act Ziggy Vanlishout</vt:lpstr>
      <vt:lpstr>Interoperability</vt:lpstr>
      <vt:lpstr>Importance of interoperability</vt:lpstr>
      <vt:lpstr>Interoperable Europe Act - Objectives</vt:lpstr>
      <vt:lpstr>Expected Benefits and Impact:</vt:lpstr>
      <vt:lpstr>Key Pillars</vt:lpstr>
      <vt:lpstr>Mandatory Interoperability Assessment</vt:lpstr>
      <vt:lpstr>Governance - EU</vt:lpstr>
      <vt:lpstr>Interoperability Solutions</vt:lpstr>
      <vt:lpstr>Support Measures</vt:lpstr>
      <vt:lpstr>Take Away</vt:lpstr>
      <vt:lpstr>Status ICEG agreement Marc Bruyland </vt:lpstr>
      <vt:lpstr>Signing Collaboration Agreement</vt:lpstr>
      <vt:lpstr>Code Régional de la Donnée Eric Auquiere </vt:lpstr>
      <vt:lpstr>Draft agenda items for ICEG Management Comité (25/04) Review Comite </vt:lpstr>
      <vt:lpstr>Topics for ICEG Management Meeting 25/04/2025</vt:lpstr>
      <vt:lpstr>Other? </vt:lpstr>
      <vt:lpstr>Planning</vt:lpstr>
      <vt:lpstr>Networking drink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Inkantelen OSLO standaarden in ICEG 2023</dc:title>
  <dc:creator/>
  <cp:revision>2</cp:revision>
  <dcterms:modified xsi:type="dcterms:W3CDTF">2026-01-15T16:02:21Z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MediaServiceImageTags">
    <vt:lpwstr/>
  </property>
</Properties>
</file>